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8.xml"/>
  <Override ContentType="application/vnd.openxmlformats-officedocument.presentationml.comments+xml" PartName="/ppt/comments/comment5.xml"/>
  <Override ContentType="application/vnd.openxmlformats-officedocument.presentationml.comments+xml" PartName="/ppt/comments/comment6.xml"/>
  <Override ContentType="application/vnd.openxmlformats-officedocument.presentationml.comments+xml" PartName="/ppt/comments/comment7.xml"/>
  <Override ContentType="application/vnd.openxmlformats-officedocument.presentationml.comments+xml" PartName="/ppt/comments/comment4.xml"/>
  <Override ContentType="application/vnd.openxmlformats-officedocument.presentationml.comments+xml" PartName="/ppt/comments/comment3.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6858000" cy="9144000"/>
  <p:embeddedFontLst>
    <p:embeddedFont>
      <p:font typeface="Darker Grotesque"/>
      <p:regular r:id="rId32"/>
      <p:bold r:id="rId33"/>
    </p:embeddedFont>
    <p:embeddedFont>
      <p:font typeface="Barlow Medium"/>
      <p:regular r:id="rId34"/>
      <p:bold r:id="rId35"/>
      <p:italic r:id="rId36"/>
      <p:boldItalic r:id="rId37"/>
    </p:embeddedFont>
    <p:embeddedFont>
      <p:font typeface="PT Sans"/>
      <p:regular r:id="rId38"/>
      <p:bold r:id="rId39"/>
      <p:italic r:id="rId40"/>
      <p:boldItalic r:id="rId41"/>
    </p:embeddedFont>
    <p:embeddedFont>
      <p:font typeface="Roboto Mono"/>
      <p:regular r:id="rId42"/>
      <p:bold r:id="rId43"/>
      <p:italic r:id="rId44"/>
      <p:boldItalic r:id="rId45"/>
    </p:embeddedFont>
    <p:embeddedFont>
      <p:font typeface="Barlow"/>
      <p:regular r:id="rId46"/>
      <p:bold r:id="rId47"/>
      <p:italic r:id="rId48"/>
      <p:boldItalic r:id="rId49"/>
    </p:embeddedFont>
    <p:embeddedFont>
      <p:font typeface="Comfortaa"/>
      <p:regular r:id="rId50"/>
      <p:bold r:id="rId51"/>
    </p:embeddedFont>
    <p:embeddedFont>
      <p:font typeface="Darker Grotesque Black"/>
      <p:bold r:id="rId52"/>
    </p:embeddedFont>
    <p:embeddedFont>
      <p:font typeface="Open Sans"/>
      <p:regular r:id="rId53"/>
      <p:bold r:id="rId54"/>
      <p:italic r:id="rId55"/>
      <p:boldItalic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5" name="Ryan Torrez"/>
  <p:cmAuthor clrIdx="1" id="1" initials="" lastIdx="5" name="Nathan Luu"/>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TSans-italic.fntdata"/><Relationship Id="rId42" Type="http://schemas.openxmlformats.org/officeDocument/2006/relationships/font" Target="fonts/RobotoMono-regular.fntdata"/><Relationship Id="rId41" Type="http://schemas.openxmlformats.org/officeDocument/2006/relationships/font" Target="fonts/PTSans-boldItalic.fntdata"/><Relationship Id="rId44" Type="http://schemas.openxmlformats.org/officeDocument/2006/relationships/font" Target="fonts/RobotoMono-italic.fntdata"/><Relationship Id="rId43" Type="http://schemas.openxmlformats.org/officeDocument/2006/relationships/font" Target="fonts/RobotoMono-bold.fntdata"/><Relationship Id="rId46" Type="http://schemas.openxmlformats.org/officeDocument/2006/relationships/font" Target="fonts/Barlow-regular.fntdata"/><Relationship Id="rId45" Type="http://schemas.openxmlformats.org/officeDocument/2006/relationships/font" Target="fonts/RobotoMon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48" Type="http://schemas.openxmlformats.org/officeDocument/2006/relationships/font" Target="fonts/Barlow-italic.fntdata"/><Relationship Id="rId47" Type="http://schemas.openxmlformats.org/officeDocument/2006/relationships/font" Target="fonts/Barlow-bold.fntdata"/><Relationship Id="rId49" Type="http://schemas.openxmlformats.org/officeDocument/2006/relationships/font" Target="fonts/Barlow-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font" Target="fonts/DarkerGrotesque-bold.fntdata"/><Relationship Id="rId32" Type="http://schemas.openxmlformats.org/officeDocument/2006/relationships/font" Target="fonts/DarkerGrotesque-regular.fntdata"/><Relationship Id="rId35" Type="http://schemas.openxmlformats.org/officeDocument/2006/relationships/font" Target="fonts/BarlowMedium-bold.fntdata"/><Relationship Id="rId34" Type="http://schemas.openxmlformats.org/officeDocument/2006/relationships/font" Target="fonts/BarlowMedium-regular.fntdata"/><Relationship Id="rId37" Type="http://schemas.openxmlformats.org/officeDocument/2006/relationships/font" Target="fonts/BarlowMedium-boldItalic.fntdata"/><Relationship Id="rId36" Type="http://schemas.openxmlformats.org/officeDocument/2006/relationships/font" Target="fonts/BarlowMedium-italic.fntdata"/><Relationship Id="rId39" Type="http://schemas.openxmlformats.org/officeDocument/2006/relationships/font" Target="fonts/PTSans-bold.fntdata"/><Relationship Id="rId38" Type="http://schemas.openxmlformats.org/officeDocument/2006/relationships/font" Target="fonts/PTSans-regular.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Comfortaa-bold.fntdata"/><Relationship Id="rId50" Type="http://schemas.openxmlformats.org/officeDocument/2006/relationships/font" Target="fonts/Comfortaa-regular.fntdata"/><Relationship Id="rId53" Type="http://schemas.openxmlformats.org/officeDocument/2006/relationships/font" Target="fonts/OpenSans-regular.fntdata"/><Relationship Id="rId52" Type="http://schemas.openxmlformats.org/officeDocument/2006/relationships/font" Target="fonts/DarkerGrotesqueBlack-bold.fntdata"/><Relationship Id="rId11" Type="http://schemas.openxmlformats.org/officeDocument/2006/relationships/slide" Target="slides/slide5.xml"/><Relationship Id="rId55" Type="http://schemas.openxmlformats.org/officeDocument/2006/relationships/font" Target="fonts/OpenSans-italic.fntdata"/><Relationship Id="rId10" Type="http://schemas.openxmlformats.org/officeDocument/2006/relationships/slide" Target="slides/slide4.xml"/><Relationship Id="rId54" Type="http://schemas.openxmlformats.org/officeDocument/2006/relationships/font" Target="fonts/OpenSans-bold.fntdata"/><Relationship Id="rId13" Type="http://schemas.openxmlformats.org/officeDocument/2006/relationships/slide" Target="slides/slide7.xml"/><Relationship Id="rId12" Type="http://schemas.openxmlformats.org/officeDocument/2006/relationships/slide" Target="slides/slide6.xml"/><Relationship Id="rId56" Type="http://schemas.openxmlformats.org/officeDocument/2006/relationships/font" Target="fonts/OpenSans-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5-04-18T22:25:50.549">
    <p:pos x="6000" y="0"/>
    <p:text>For ref these are the slides kaur has provided: https://docs.google.com/presentation/d/1RKCKvYaqQQNFlXpZth9r4FeYt4GOESCrWPfCUSSgWbw/edit#slide=id.g26f57d2bb60_1_0</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5-04-18T22:18:11.918">
    <p:pos x="6000" y="0"/>
    <p:text>Hi All! I'm going to create the sections based off a reference slide show that kaur has provided me.</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3" dt="2025-04-19T23:34:44.447">
    <p:pos x="6000" y="0"/>
    <p:text>there may be a need to add additional context for this part. Either through additions of more slides in the slideshow, or a detailed explanation of what we are looking at here by the speaker.</p:tex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4" dt="2025-04-19T23:35:56.416">
    <p:pos x="6000" y="0"/>
    <p:text>I envision this slide to be explained by the speaker here. Going through the installations on each of the pis, and how things are supposed to flow.</p:text>
  </p:cm>
</p:cmLst>
</file>

<file path=ppt/comments/comment5.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1" dt="2025-04-20T10:22:45.617">
    <p:pos x="453" y="328"/>
    <p:text>there's no relay pi in the picture below</p:text>
  </p:cm>
  <p:cm authorId="1" idx="2" dt="2025-04-20T10:25:34.115">
    <p:pos x="367" y="908"/>
    <p:text>this is what we ideally want, but i don't think we have anything set up to actually simulate this yet?</p:text>
  </p:cm>
</p:cmLst>
</file>

<file path=ppt/comments/comment6.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3" dt="2025-04-20T10:25:59.264">
    <p:pos x="453" y="765"/>
    <p:text>this only applies to the two non-gateways</p:text>
  </p:cm>
</p:cmLst>
</file>

<file path=ppt/comments/comment7.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5" dt="2025-04-19T23:36:38.349">
    <p:pos x="6000" y="0"/>
    <p:text>Need for a diagram or picture?</p:text>
  </p:cm>
  <p:cm authorId="1" idx="4" dt="2025-04-20T10:27:23.922">
    <p:pos x="453" y="765"/>
    <p:text>i thought they were all Raspberry Pi 5</p:text>
  </p:cm>
</p:cmLst>
</file>

<file path=ppt/comments/comment8.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5" dt="2025-04-20T10:29:18.005">
    <p:pos x="453" y="328"/>
    <p:text>this presentation is going to be shown in May, so April will have already passed</p:text>
  </p:cm>
</p:cmLst>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34d7638216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34d7638216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34f329452db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34f329452db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34f329452db_2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34f329452db_2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34f329452db_2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34f329452db_2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34f329452db_2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34f329452db_2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34f29f2652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34f29f2652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0" name="Shape 1110"/>
        <p:cNvGrpSpPr/>
        <p:nvPr/>
      </p:nvGrpSpPr>
      <p:grpSpPr>
        <a:xfrm>
          <a:off x="0" y="0"/>
          <a:ext cx="0" cy="0"/>
          <a:chOff x="0" y="0"/>
          <a:chExt cx="0" cy="0"/>
        </a:xfrm>
      </p:grpSpPr>
      <p:sp>
        <p:nvSpPr>
          <p:cNvPr id="1111" name="Google Shape;1111;g34f2a78316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2" name="Google Shape;1112;g34f2a78316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0" name="Shape 1120"/>
        <p:cNvGrpSpPr/>
        <p:nvPr/>
      </p:nvGrpSpPr>
      <p:grpSpPr>
        <a:xfrm>
          <a:off x="0" y="0"/>
          <a:ext cx="0" cy="0"/>
          <a:chOff x="0" y="0"/>
          <a:chExt cx="0" cy="0"/>
        </a:xfrm>
      </p:grpSpPr>
      <p:sp>
        <p:nvSpPr>
          <p:cNvPr id="1121" name="Google Shape;1121;g34f29f2652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2" name="Google Shape;1122;g34f29f2652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7" name="Shape 1127"/>
        <p:cNvGrpSpPr/>
        <p:nvPr/>
      </p:nvGrpSpPr>
      <p:grpSpPr>
        <a:xfrm>
          <a:off x="0" y="0"/>
          <a:ext cx="0" cy="0"/>
          <a:chOff x="0" y="0"/>
          <a:chExt cx="0" cy="0"/>
        </a:xfrm>
      </p:grpSpPr>
      <p:sp>
        <p:nvSpPr>
          <p:cNvPr id="1128" name="Google Shape;1128;g34f29f2652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9" name="Google Shape;1129;g34f29f2652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4" name="Shape 1134"/>
        <p:cNvGrpSpPr/>
        <p:nvPr/>
      </p:nvGrpSpPr>
      <p:grpSpPr>
        <a:xfrm>
          <a:off x="0" y="0"/>
          <a:ext cx="0" cy="0"/>
          <a:chOff x="0" y="0"/>
          <a:chExt cx="0" cy="0"/>
        </a:xfrm>
      </p:grpSpPr>
      <p:sp>
        <p:nvSpPr>
          <p:cNvPr id="1135" name="Google Shape;1135;g34d7638216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6" name="Google Shape;1136;g34d7638216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34d7638216b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34d7638216b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1" name="Shape 1141"/>
        <p:cNvGrpSpPr/>
        <p:nvPr/>
      </p:nvGrpSpPr>
      <p:grpSpPr>
        <a:xfrm>
          <a:off x="0" y="0"/>
          <a:ext cx="0" cy="0"/>
          <a:chOff x="0" y="0"/>
          <a:chExt cx="0" cy="0"/>
        </a:xfrm>
      </p:grpSpPr>
      <p:sp>
        <p:nvSpPr>
          <p:cNvPr id="1142" name="Google Shape;1142;g34f329452db_2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3" name="Google Shape;1143;g34f329452db_2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6" name="Shape 1146"/>
        <p:cNvGrpSpPr/>
        <p:nvPr/>
      </p:nvGrpSpPr>
      <p:grpSpPr>
        <a:xfrm>
          <a:off x="0" y="0"/>
          <a:ext cx="0" cy="0"/>
          <a:chOff x="0" y="0"/>
          <a:chExt cx="0" cy="0"/>
        </a:xfrm>
      </p:grpSpPr>
      <p:sp>
        <p:nvSpPr>
          <p:cNvPr id="1147" name="Google Shape;1147;g34d7638216b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8" name="Google Shape;1148;g34d7638216b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2" name="Shape 1152"/>
        <p:cNvGrpSpPr/>
        <p:nvPr/>
      </p:nvGrpSpPr>
      <p:grpSpPr>
        <a:xfrm>
          <a:off x="0" y="0"/>
          <a:ext cx="0" cy="0"/>
          <a:chOff x="0" y="0"/>
          <a:chExt cx="0" cy="0"/>
        </a:xfrm>
      </p:grpSpPr>
      <p:sp>
        <p:nvSpPr>
          <p:cNvPr id="1153" name="Google Shape;1153;g34f30b141bb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4" name="Google Shape;1154;g34f30b141bb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2" name="Shape 1162"/>
        <p:cNvGrpSpPr/>
        <p:nvPr/>
      </p:nvGrpSpPr>
      <p:grpSpPr>
        <a:xfrm>
          <a:off x="0" y="0"/>
          <a:ext cx="0" cy="0"/>
          <a:chOff x="0" y="0"/>
          <a:chExt cx="0" cy="0"/>
        </a:xfrm>
      </p:grpSpPr>
      <p:sp>
        <p:nvSpPr>
          <p:cNvPr id="1163" name="Google Shape;1163;g34d7638216b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4" name="Google Shape;1164;g34d7638216b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9" name="Shape 1169"/>
        <p:cNvGrpSpPr/>
        <p:nvPr/>
      </p:nvGrpSpPr>
      <p:grpSpPr>
        <a:xfrm>
          <a:off x="0" y="0"/>
          <a:ext cx="0" cy="0"/>
          <a:chOff x="0" y="0"/>
          <a:chExt cx="0" cy="0"/>
        </a:xfrm>
      </p:grpSpPr>
      <p:sp>
        <p:nvSpPr>
          <p:cNvPr id="1170" name="Google Shape;1170;g34d7638216b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1" name="Google Shape;1171;g34d7638216b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4" name="Shape 1174"/>
        <p:cNvGrpSpPr/>
        <p:nvPr/>
      </p:nvGrpSpPr>
      <p:grpSpPr>
        <a:xfrm>
          <a:off x="0" y="0"/>
          <a:ext cx="0" cy="0"/>
          <a:chOff x="0" y="0"/>
          <a:chExt cx="0" cy="0"/>
        </a:xfrm>
      </p:grpSpPr>
      <p:sp>
        <p:nvSpPr>
          <p:cNvPr id="1175" name="Google Shape;1175;g34d7638216b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6" name="Google Shape;1176;g34d7638216b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34d7638216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34d7638216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34d7638216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34d7638216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34d7638216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34d7638216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34d7638216b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34d7638216b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Fun Fact: It takes light 3 minutes to get to mars from earth at closest approach, and around 23 minutes at their farthest!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34d7638216b_4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34d7638216b_4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34f30b141bb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34f30b141bb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34f30b141bb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34f30b141bb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232500" y="183725"/>
            <a:ext cx="8679000" cy="4776000"/>
            <a:chOff x="232500" y="183725"/>
            <a:chExt cx="8679000" cy="4776000"/>
          </a:xfrm>
        </p:grpSpPr>
        <p:sp>
          <p:nvSpPr>
            <p:cNvPr id="10" name="Google Shape;10;p2"/>
            <p:cNvSpPr/>
            <p:nvPr/>
          </p:nvSpPr>
          <p:spPr>
            <a:xfrm>
              <a:off x="232500" y="183725"/>
              <a:ext cx="8679000" cy="4776000"/>
            </a:xfrm>
            <a:prstGeom prst="roundRect">
              <a:avLst>
                <a:gd fmla="val 3848" name="adj"/>
              </a:avLst>
            </a:prstGeom>
            <a:solidFill>
              <a:schemeClr val="dk2"/>
            </a:solidFill>
            <a:ln cap="flat" cmpd="sng" w="19050">
              <a:solidFill>
                <a:schemeClr val="accent4"/>
              </a:solidFill>
              <a:prstDash val="solid"/>
              <a:round/>
              <a:headEnd len="sm" w="sm" type="none"/>
              <a:tailEnd len="sm" w="sm" type="none"/>
            </a:ln>
            <a:effectLst>
              <a:outerShdw blurRad="185738" rotWithShape="0" algn="bl" dir="3000000" dist="47625">
                <a:schemeClr val="dk1">
                  <a:alpha val="3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1" name="Google Shape;11;p2"/>
            <p:cNvSpPr/>
            <p:nvPr/>
          </p:nvSpPr>
          <p:spPr>
            <a:xfrm>
              <a:off x="232500" y="183725"/>
              <a:ext cx="8679000" cy="289500"/>
            </a:xfrm>
            <a:prstGeom prst="round2SameRect">
              <a:avLst>
                <a:gd fmla="val 50000"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2" name="Google Shape;12;p2"/>
            <p:cNvSpPr/>
            <p:nvPr/>
          </p:nvSpPr>
          <p:spPr>
            <a:xfrm>
              <a:off x="7928375" y="274025"/>
              <a:ext cx="116400" cy="116400"/>
            </a:xfrm>
            <a:prstGeom prst="ellipse">
              <a:avLst/>
            </a:prstGeom>
            <a:solidFill>
              <a:schemeClr val="accent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3" name="Google Shape;13;p2"/>
            <p:cNvSpPr/>
            <p:nvPr/>
          </p:nvSpPr>
          <p:spPr>
            <a:xfrm>
              <a:off x="8172199" y="274025"/>
              <a:ext cx="116400" cy="116400"/>
            </a:xfrm>
            <a:prstGeom prst="ellipse">
              <a:avLst/>
            </a:prstGeom>
            <a:solidFill>
              <a:schemeClr val="accen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4" name="Google Shape;14;p2"/>
            <p:cNvSpPr/>
            <p:nvPr/>
          </p:nvSpPr>
          <p:spPr>
            <a:xfrm>
              <a:off x="8416024" y="274025"/>
              <a:ext cx="116400" cy="116400"/>
            </a:xfrm>
            <a:prstGeom prst="ellipse">
              <a:avLst/>
            </a:prstGeom>
            <a:solidFill>
              <a:schemeClr val="accen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
        <p:nvSpPr>
          <p:cNvPr id="15" name="Google Shape;15;p2"/>
          <p:cNvSpPr txBox="1"/>
          <p:nvPr>
            <p:ph type="ctrTitle"/>
          </p:nvPr>
        </p:nvSpPr>
        <p:spPr>
          <a:xfrm>
            <a:off x="1738925" y="1235288"/>
            <a:ext cx="5666100" cy="21057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191919"/>
              </a:buClr>
              <a:buSzPts val="5200"/>
              <a:buNone/>
              <a:defRPr sz="7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6" name="Google Shape;16;p2"/>
          <p:cNvSpPr txBox="1"/>
          <p:nvPr>
            <p:ph idx="1" type="subTitle"/>
          </p:nvPr>
        </p:nvSpPr>
        <p:spPr>
          <a:xfrm>
            <a:off x="1739019" y="3432363"/>
            <a:ext cx="5666100" cy="475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6" name="Shape 86"/>
        <p:cNvGrpSpPr/>
        <p:nvPr/>
      </p:nvGrpSpPr>
      <p:grpSpPr>
        <a:xfrm>
          <a:off x="0" y="0"/>
          <a:ext cx="0" cy="0"/>
          <a:chOff x="0" y="0"/>
          <a:chExt cx="0" cy="0"/>
        </a:xfrm>
      </p:grpSpPr>
      <p:grpSp>
        <p:nvGrpSpPr>
          <p:cNvPr id="87" name="Google Shape;87;p11"/>
          <p:cNvGrpSpPr/>
          <p:nvPr/>
        </p:nvGrpSpPr>
        <p:grpSpPr>
          <a:xfrm>
            <a:off x="232500" y="183725"/>
            <a:ext cx="8679000" cy="4776000"/>
            <a:chOff x="232500" y="183725"/>
            <a:chExt cx="8679000" cy="4776000"/>
          </a:xfrm>
        </p:grpSpPr>
        <p:sp>
          <p:nvSpPr>
            <p:cNvPr id="88" name="Google Shape;88;p11"/>
            <p:cNvSpPr/>
            <p:nvPr/>
          </p:nvSpPr>
          <p:spPr>
            <a:xfrm>
              <a:off x="232500" y="183725"/>
              <a:ext cx="8679000" cy="4776000"/>
            </a:xfrm>
            <a:prstGeom prst="roundRect">
              <a:avLst>
                <a:gd fmla="val 3848" name="adj"/>
              </a:avLst>
            </a:prstGeom>
            <a:solidFill>
              <a:schemeClr val="dk2"/>
            </a:solidFill>
            <a:ln cap="flat" cmpd="sng" w="19050">
              <a:solidFill>
                <a:schemeClr val="accent4"/>
              </a:solidFill>
              <a:prstDash val="solid"/>
              <a:round/>
              <a:headEnd len="sm" w="sm" type="none"/>
              <a:tailEnd len="sm" w="sm" type="none"/>
            </a:ln>
            <a:effectLst>
              <a:outerShdw blurRad="185738" rotWithShape="0" algn="bl" dir="3000000" dist="47625">
                <a:schemeClr val="dk1">
                  <a:alpha val="3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89" name="Google Shape;89;p11"/>
            <p:cNvSpPr/>
            <p:nvPr/>
          </p:nvSpPr>
          <p:spPr>
            <a:xfrm>
              <a:off x="232500" y="183725"/>
              <a:ext cx="8679000" cy="289500"/>
            </a:xfrm>
            <a:prstGeom prst="round2SameRect">
              <a:avLst>
                <a:gd fmla="val 50000"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90" name="Google Shape;90;p11"/>
            <p:cNvSpPr/>
            <p:nvPr/>
          </p:nvSpPr>
          <p:spPr>
            <a:xfrm>
              <a:off x="7928375" y="274025"/>
              <a:ext cx="116400" cy="116400"/>
            </a:xfrm>
            <a:prstGeom prst="ellipse">
              <a:avLst/>
            </a:prstGeom>
            <a:solidFill>
              <a:schemeClr val="accent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91" name="Google Shape;91;p11"/>
            <p:cNvSpPr/>
            <p:nvPr/>
          </p:nvSpPr>
          <p:spPr>
            <a:xfrm>
              <a:off x="8172199" y="274025"/>
              <a:ext cx="116400" cy="116400"/>
            </a:xfrm>
            <a:prstGeom prst="ellipse">
              <a:avLst/>
            </a:prstGeom>
            <a:solidFill>
              <a:schemeClr val="accen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92" name="Google Shape;92;p11"/>
            <p:cNvSpPr/>
            <p:nvPr/>
          </p:nvSpPr>
          <p:spPr>
            <a:xfrm>
              <a:off x="8416024" y="274025"/>
              <a:ext cx="116400" cy="116400"/>
            </a:xfrm>
            <a:prstGeom prst="ellipse">
              <a:avLst/>
            </a:prstGeom>
            <a:solidFill>
              <a:schemeClr val="accen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
        <p:nvSpPr>
          <p:cNvPr id="93" name="Google Shape;93;p11"/>
          <p:cNvSpPr txBox="1"/>
          <p:nvPr>
            <p:ph hasCustomPrompt="1" type="title"/>
          </p:nvPr>
        </p:nvSpPr>
        <p:spPr>
          <a:xfrm>
            <a:off x="1284000" y="1518138"/>
            <a:ext cx="6576000" cy="1396200"/>
          </a:xfrm>
          <a:prstGeom prst="rect">
            <a:avLst/>
          </a:prstGeom>
          <a:ln cap="flat" cmpd="sng" w="19050">
            <a:solidFill>
              <a:schemeClr val="accent4"/>
            </a:solidFill>
            <a:prstDash val="solid"/>
            <a:round/>
            <a:headEnd len="sm" w="sm" type="none"/>
            <a:tailEnd len="sm" w="sm" type="none"/>
          </a:ln>
        </p:spPr>
        <p:txBody>
          <a:bodyPr anchorCtr="0" anchor="b" bIns="91425" lIns="91425" spcFirstLastPara="1" rIns="91425" wrap="square" tIns="91425">
            <a:noAutofit/>
          </a:bodyPr>
          <a:lstStyle>
            <a:lvl1pPr lvl="0" algn="ctr">
              <a:spcBef>
                <a:spcPts val="0"/>
              </a:spcBef>
              <a:spcAft>
                <a:spcPts val="0"/>
              </a:spcAft>
              <a:buSzPts val="9600"/>
              <a:buNone/>
              <a:defRPr sz="8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4" name="Google Shape;94;p11"/>
          <p:cNvSpPr txBox="1"/>
          <p:nvPr>
            <p:ph idx="1" type="subTitle"/>
          </p:nvPr>
        </p:nvSpPr>
        <p:spPr>
          <a:xfrm>
            <a:off x="1284000" y="3128213"/>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95" name="Shape 9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96" name="Shape 96"/>
        <p:cNvGrpSpPr/>
        <p:nvPr/>
      </p:nvGrpSpPr>
      <p:grpSpPr>
        <a:xfrm>
          <a:off x="0" y="0"/>
          <a:ext cx="0" cy="0"/>
          <a:chOff x="0" y="0"/>
          <a:chExt cx="0" cy="0"/>
        </a:xfrm>
      </p:grpSpPr>
      <p:grpSp>
        <p:nvGrpSpPr>
          <p:cNvPr id="97" name="Google Shape;97;p13"/>
          <p:cNvGrpSpPr/>
          <p:nvPr/>
        </p:nvGrpSpPr>
        <p:grpSpPr>
          <a:xfrm>
            <a:off x="232500" y="183725"/>
            <a:ext cx="8679000" cy="4776000"/>
            <a:chOff x="232500" y="183725"/>
            <a:chExt cx="8679000" cy="4776000"/>
          </a:xfrm>
        </p:grpSpPr>
        <p:sp>
          <p:nvSpPr>
            <p:cNvPr id="98" name="Google Shape;98;p13"/>
            <p:cNvSpPr/>
            <p:nvPr/>
          </p:nvSpPr>
          <p:spPr>
            <a:xfrm>
              <a:off x="232500" y="183725"/>
              <a:ext cx="8679000" cy="4776000"/>
            </a:xfrm>
            <a:prstGeom prst="roundRect">
              <a:avLst>
                <a:gd fmla="val 3848" name="adj"/>
              </a:avLst>
            </a:prstGeom>
            <a:solidFill>
              <a:schemeClr val="dk2"/>
            </a:solidFill>
            <a:ln cap="flat" cmpd="sng" w="19050">
              <a:solidFill>
                <a:schemeClr val="accent4"/>
              </a:solidFill>
              <a:prstDash val="solid"/>
              <a:round/>
              <a:headEnd len="sm" w="sm" type="none"/>
              <a:tailEnd len="sm" w="sm" type="none"/>
            </a:ln>
            <a:effectLst>
              <a:outerShdw blurRad="185738" rotWithShape="0" algn="bl" dir="3000000" dist="47625">
                <a:schemeClr val="dk1">
                  <a:alpha val="3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99" name="Google Shape;99;p13"/>
            <p:cNvSpPr/>
            <p:nvPr/>
          </p:nvSpPr>
          <p:spPr>
            <a:xfrm>
              <a:off x="232500" y="183725"/>
              <a:ext cx="8679000" cy="289500"/>
            </a:xfrm>
            <a:prstGeom prst="round2SameRect">
              <a:avLst>
                <a:gd fmla="val 50000"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00" name="Google Shape;100;p13"/>
            <p:cNvSpPr/>
            <p:nvPr/>
          </p:nvSpPr>
          <p:spPr>
            <a:xfrm>
              <a:off x="7928375" y="274025"/>
              <a:ext cx="116400" cy="116400"/>
            </a:xfrm>
            <a:prstGeom prst="ellipse">
              <a:avLst/>
            </a:prstGeom>
            <a:solidFill>
              <a:schemeClr val="accent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01" name="Google Shape;101;p13"/>
            <p:cNvSpPr/>
            <p:nvPr/>
          </p:nvSpPr>
          <p:spPr>
            <a:xfrm>
              <a:off x="8172199" y="274025"/>
              <a:ext cx="116400" cy="116400"/>
            </a:xfrm>
            <a:prstGeom prst="ellipse">
              <a:avLst/>
            </a:prstGeom>
            <a:solidFill>
              <a:schemeClr val="accen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02" name="Google Shape;102;p13"/>
            <p:cNvSpPr/>
            <p:nvPr/>
          </p:nvSpPr>
          <p:spPr>
            <a:xfrm>
              <a:off x="8416024" y="274025"/>
              <a:ext cx="116400" cy="116400"/>
            </a:xfrm>
            <a:prstGeom prst="ellipse">
              <a:avLst/>
            </a:prstGeom>
            <a:solidFill>
              <a:schemeClr val="accen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
        <p:nvSpPr>
          <p:cNvPr id="103" name="Google Shape;103;p13"/>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4" name="Google Shape;104;p13"/>
          <p:cNvSpPr txBox="1"/>
          <p:nvPr>
            <p:ph hasCustomPrompt="1" idx="2" type="title"/>
          </p:nvPr>
        </p:nvSpPr>
        <p:spPr>
          <a:xfrm>
            <a:off x="1505400" y="1504162"/>
            <a:ext cx="734700" cy="572700"/>
          </a:xfrm>
          <a:prstGeom prst="rect">
            <a:avLst/>
          </a:prstGeom>
          <a:noFill/>
          <a:ln cap="flat" cmpd="sng" w="19050">
            <a:solidFill>
              <a:schemeClr val="accent4"/>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p:nvPr>
            <p:ph hasCustomPrompt="1" idx="3" type="title"/>
          </p:nvPr>
        </p:nvSpPr>
        <p:spPr>
          <a:xfrm>
            <a:off x="1505400" y="3090116"/>
            <a:ext cx="734700" cy="572700"/>
          </a:xfrm>
          <a:prstGeom prst="rect">
            <a:avLst/>
          </a:prstGeom>
          <a:noFill/>
          <a:ln cap="flat" cmpd="sng" w="19050">
            <a:solidFill>
              <a:schemeClr val="accent4"/>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p:nvPr>
            <p:ph hasCustomPrompt="1" idx="4" type="title"/>
          </p:nvPr>
        </p:nvSpPr>
        <p:spPr>
          <a:xfrm>
            <a:off x="4204675" y="1504162"/>
            <a:ext cx="734700" cy="572700"/>
          </a:xfrm>
          <a:prstGeom prst="rect">
            <a:avLst/>
          </a:prstGeom>
          <a:noFill/>
          <a:ln cap="flat" cmpd="sng" w="19050">
            <a:solidFill>
              <a:schemeClr val="accent4"/>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p:nvPr>
            <p:ph hasCustomPrompt="1" idx="5" type="title"/>
          </p:nvPr>
        </p:nvSpPr>
        <p:spPr>
          <a:xfrm>
            <a:off x="4204675" y="3090116"/>
            <a:ext cx="734700" cy="572700"/>
          </a:xfrm>
          <a:prstGeom prst="rect">
            <a:avLst/>
          </a:prstGeom>
          <a:noFill/>
          <a:ln cap="flat" cmpd="sng" w="19050">
            <a:solidFill>
              <a:schemeClr val="accent4"/>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8" name="Google Shape;108;p13"/>
          <p:cNvSpPr txBox="1"/>
          <p:nvPr>
            <p:ph hasCustomPrompt="1" idx="6" type="title"/>
          </p:nvPr>
        </p:nvSpPr>
        <p:spPr>
          <a:xfrm>
            <a:off x="6903950" y="1504162"/>
            <a:ext cx="734700" cy="572700"/>
          </a:xfrm>
          <a:prstGeom prst="rect">
            <a:avLst/>
          </a:prstGeom>
          <a:noFill/>
          <a:ln cap="flat" cmpd="sng" w="19050">
            <a:solidFill>
              <a:schemeClr val="accent4"/>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9" name="Google Shape;109;p13"/>
          <p:cNvSpPr txBox="1"/>
          <p:nvPr>
            <p:ph hasCustomPrompt="1" idx="7" type="title"/>
          </p:nvPr>
        </p:nvSpPr>
        <p:spPr>
          <a:xfrm>
            <a:off x="6903950" y="3090116"/>
            <a:ext cx="734700" cy="572700"/>
          </a:xfrm>
          <a:prstGeom prst="rect">
            <a:avLst/>
          </a:prstGeom>
          <a:noFill/>
          <a:ln cap="flat" cmpd="sng" w="19050">
            <a:solidFill>
              <a:schemeClr val="accent4"/>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 name="Google Shape;110;p13"/>
          <p:cNvSpPr txBox="1"/>
          <p:nvPr>
            <p:ph idx="1" type="subTitle"/>
          </p:nvPr>
        </p:nvSpPr>
        <p:spPr>
          <a:xfrm>
            <a:off x="720000" y="2213388"/>
            <a:ext cx="2305500" cy="50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2pPr>
            <a:lvl3pPr lvl="2"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3pPr>
            <a:lvl4pPr lvl="3"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4pPr>
            <a:lvl5pPr lvl="4"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5pPr>
            <a:lvl6pPr lvl="5"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6pPr>
            <a:lvl7pPr lvl="6"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7pPr>
            <a:lvl8pPr lvl="7"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8pPr>
            <a:lvl9pPr lvl="8"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9pPr>
          </a:lstStyle>
          <a:p/>
        </p:txBody>
      </p:sp>
      <p:sp>
        <p:nvSpPr>
          <p:cNvPr id="111" name="Google Shape;111;p13"/>
          <p:cNvSpPr txBox="1"/>
          <p:nvPr>
            <p:ph idx="8" type="subTitle"/>
          </p:nvPr>
        </p:nvSpPr>
        <p:spPr>
          <a:xfrm>
            <a:off x="3419275" y="2213388"/>
            <a:ext cx="2305500" cy="50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2pPr>
            <a:lvl3pPr lvl="2"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3pPr>
            <a:lvl4pPr lvl="3"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4pPr>
            <a:lvl5pPr lvl="4"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5pPr>
            <a:lvl6pPr lvl="5"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6pPr>
            <a:lvl7pPr lvl="6"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7pPr>
            <a:lvl8pPr lvl="7"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8pPr>
            <a:lvl9pPr lvl="8"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9pPr>
          </a:lstStyle>
          <a:p/>
        </p:txBody>
      </p:sp>
      <p:sp>
        <p:nvSpPr>
          <p:cNvPr id="112" name="Google Shape;112;p13"/>
          <p:cNvSpPr txBox="1"/>
          <p:nvPr>
            <p:ph idx="9" type="subTitle"/>
          </p:nvPr>
        </p:nvSpPr>
        <p:spPr>
          <a:xfrm>
            <a:off x="6118550" y="2213388"/>
            <a:ext cx="2305500" cy="50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2pPr>
            <a:lvl3pPr lvl="2"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3pPr>
            <a:lvl4pPr lvl="3"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4pPr>
            <a:lvl5pPr lvl="4"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5pPr>
            <a:lvl6pPr lvl="5"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6pPr>
            <a:lvl7pPr lvl="6"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7pPr>
            <a:lvl8pPr lvl="7"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8pPr>
            <a:lvl9pPr lvl="8"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9pPr>
          </a:lstStyle>
          <a:p/>
        </p:txBody>
      </p:sp>
      <p:sp>
        <p:nvSpPr>
          <p:cNvPr id="113" name="Google Shape;113;p13"/>
          <p:cNvSpPr txBox="1"/>
          <p:nvPr>
            <p:ph idx="13" type="subTitle"/>
          </p:nvPr>
        </p:nvSpPr>
        <p:spPr>
          <a:xfrm>
            <a:off x="720000" y="3799263"/>
            <a:ext cx="2305500" cy="50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2pPr>
            <a:lvl3pPr lvl="2"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3pPr>
            <a:lvl4pPr lvl="3"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4pPr>
            <a:lvl5pPr lvl="4"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5pPr>
            <a:lvl6pPr lvl="5"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6pPr>
            <a:lvl7pPr lvl="6"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7pPr>
            <a:lvl8pPr lvl="7"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8pPr>
            <a:lvl9pPr lvl="8"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9pPr>
          </a:lstStyle>
          <a:p/>
        </p:txBody>
      </p:sp>
      <p:sp>
        <p:nvSpPr>
          <p:cNvPr id="114" name="Google Shape;114;p13"/>
          <p:cNvSpPr txBox="1"/>
          <p:nvPr>
            <p:ph idx="14" type="subTitle"/>
          </p:nvPr>
        </p:nvSpPr>
        <p:spPr>
          <a:xfrm>
            <a:off x="3419275" y="3799263"/>
            <a:ext cx="2305500" cy="50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2pPr>
            <a:lvl3pPr lvl="2"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3pPr>
            <a:lvl4pPr lvl="3"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4pPr>
            <a:lvl5pPr lvl="4"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5pPr>
            <a:lvl6pPr lvl="5"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6pPr>
            <a:lvl7pPr lvl="6"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7pPr>
            <a:lvl8pPr lvl="7"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8pPr>
            <a:lvl9pPr lvl="8"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9pPr>
          </a:lstStyle>
          <a:p/>
        </p:txBody>
      </p:sp>
      <p:sp>
        <p:nvSpPr>
          <p:cNvPr id="115" name="Google Shape;115;p13"/>
          <p:cNvSpPr txBox="1"/>
          <p:nvPr>
            <p:ph idx="15" type="subTitle"/>
          </p:nvPr>
        </p:nvSpPr>
        <p:spPr>
          <a:xfrm>
            <a:off x="6118550" y="3799263"/>
            <a:ext cx="2305500" cy="50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2pPr>
            <a:lvl3pPr lvl="2"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3pPr>
            <a:lvl4pPr lvl="3"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4pPr>
            <a:lvl5pPr lvl="4"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5pPr>
            <a:lvl6pPr lvl="5"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6pPr>
            <a:lvl7pPr lvl="6"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7pPr>
            <a:lvl8pPr lvl="7"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8pPr>
            <a:lvl9pPr lvl="8" rtl="0">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16" name="Shape 116"/>
        <p:cNvGrpSpPr/>
        <p:nvPr/>
      </p:nvGrpSpPr>
      <p:grpSpPr>
        <a:xfrm>
          <a:off x="0" y="0"/>
          <a:ext cx="0" cy="0"/>
          <a:chOff x="0" y="0"/>
          <a:chExt cx="0" cy="0"/>
        </a:xfrm>
      </p:grpSpPr>
      <p:grpSp>
        <p:nvGrpSpPr>
          <p:cNvPr id="117" name="Google Shape;117;p14"/>
          <p:cNvGrpSpPr/>
          <p:nvPr/>
        </p:nvGrpSpPr>
        <p:grpSpPr>
          <a:xfrm>
            <a:off x="232500" y="183725"/>
            <a:ext cx="8679000" cy="4776000"/>
            <a:chOff x="232500" y="183725"/>
            <a:chExt cx="8679000" cy="4776000"/>
          </a:xfrm>
        </p:grpSpPr>
        <p:sp>
          <p:nvSpPr>
            <p:cNvPr id="118" name="Google Shape;118;p14"/>
            <p:cNvSpPr/>
            <p:nvPr/>
          </p:nvSpPr>
          <p:spPr>
            <a:xfrm>
              <a:off x="232500" y="183725"/>
              <a:ext cx="8679000" cy="4776000"/>
            </a:xfrm>
            <a:prstGeom prst="roundRect">
              <a:avLst>
                <a:gd fmla="val 3848" name="adj"/>
              </a:avLst>
            </a:prstGeom>
            <a:solidFill>
              <a:schemeClr val="dk2"/>
            </a:solidFill>
            <a:ln cap="flat" cmpd="sng" w="19050">
              <a:solidFill>
                <a:schemeClr val="accent4"/>
              </a:solidFill>
              <a:prstDash val="solid"/>
              <a:round/>
              <a:headEnd len="sm" w="sm" type="none"/>
              <a:tailEnd len="sm" w="sm" type="none"/>
            </a:ln>
            <a:effectLst>
              <a:outerShdw blurRad="185738" rotWithShape="0" algn="bl" dir="3000000" dist="47625">
                <a:schemeClr val="dk1">
                  <a:alpha val="3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19" name="Google Shape;119;p14"/>
            <p:cNvSpPr/>
            <p:nvPr/>
          </p:nvSpPr>
          <p:spPr>
            <a:xfrm>
              <a:off x="232500" y="183725"/>
              <a:ext cx="8679000" cy="289500"/>
            </a:xfrm>
            <a:prstGeom prst="round2SameRect">
              <a:avLst>
                <a:gd fmla="val 50000"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20" name="Google Shape;120;p14"/>
            <p:cNvSpPr/>
            <p:nvPr/>
          </p:nvSpPr>
          <p:spPr>
            <a:xfrm>
              <a:off x="7928375" y="274025"/>
              <a:ext cx="116400" cy="116400"/>
            </a:xfrm>
            <a:prstGeom prst="ellipse">
              <a:avLst/>
            </a:prstGeom>
            <a:solidFill>
              <a:schemeClr val="accent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21" name="Google Shape;121;p14"/>
            <p:cNvSpPr/>
            <p:nvPr/>
          </p:nvSpPr>
          <p:spPr>
            <a:xfrm>
              <a:off x="8172199" y="274025"/>
              <a:ext cx="116400" cy="116400"/>
            </a:xfrm>
            <a:prstGeom prst="ellipse">
              <a:avLst/>
            </a:prstGeom>
            <a:solidFill>
              <a:schemeClr val="accen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22" name="Google Shape;122;p14"/>
            <p:cNvSpPr/>
            <p:nvPr/>
          </p:nvSpPr>
          <p:spPr>
            <a:xfrm>
              <a:off x="8416024" y="274025"/>
              <a:ext cx="116400" cy="116400"/>
            </a:xfrm>
            <a:prstGeom prst="ellipse">
              <a:avLst/>
            </a:prstGeom>
            <a:solidFill>
              <a:schemeClr val="accen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
        <p:nvSpPr>
          <p:cNvPr id="123" name="Google Shape;123;p14"/>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4" name="Google Shape;124;p14"/>
          <p:cNvSpPr txBox="1"/>
          <p:nvPr>
            <p:ph idx="1" type="subTitle"/>
          </p:nvPr>
        </p:nvSpPr>
        <p:spPr>
          <a:xfrm>
            <a:off x="2363650" y="1515162"/>
            <a:ext cx="4854000" cy="73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5" name="Google Shape;125;p14"/>
          <p:cNvSpPr txBox="1"/>
          <p:nvPr>
            <p:ph idx="2" type="subTitle"/>
          </p:nvPr>
        </p:nvSpPr>
        <p:spPr>
          <a:xfrm>
            <a:off x="2363644" y="2628674"/>
            <a:ext cx="4854000" cy="73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6" name="Google Shape;126;p14"/>
          <p:cNvSpPr txBox="1"/>
          <p:nvPr>
            <p:ph idx="3" type="subTitle"/>
          </p:nvPr>
        </p:nvSpPr>
        <p:spPr>
          <a:xfrm>
            <a:off x="2363652" y="3742174"/>
            <a:ext cx="4854000" cy="73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7" name="Google Shape;127;p14"/>
          <p:cNvSpPr txBox="1"/>
          <p:nvPr>
            <p:ph idx="4" type="subTitle"/>
          </p:nvPr>
        </p:nvSpPr>
        <p:spPr>
          <a:xfrm>
            <a:off x="2363650" y="1133338"/>
            <a:ext cx="4854000" cy="46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2pPr>
            <a:lvl3pPr lvl="2"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3pPr>
            <a:lvl4pPr lvl="3"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4pPr>
            <a:lvl5pPr lvl="4"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5pPr>
            <a:lvl6pPr lvl="5"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6pPr>
            <a:lvl7pPr lvl="6"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7pPr>
            <a:lvl8pPr lvl="7"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8pPr>
            <a:lvl9pPr lvl="8"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9pPr>
          </a:lstStyle>
          <a:p/>
        </p:txBody>
      </p:sp>
      <p:sp>
        <p:nvSpPr>
          <p:cNvPr id="128" name="Google Shape;128;p14"/>
          <p:cNvSpPr txBox="1"/>
          <p:nvPr>
            <p:ph idx="5" type="subTitle"/>
          </p:nvPr>
        </p:nvSpPr>
        <p:spPr>
          <a:xfrm>
            <a:off x="2363655" y="2246850"/>
            <a:ext cx="4854000" cy="46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2pPr>
            <a:lvl3pPr lvl="2"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3pPr>
            <a:lvl4pPr lvl="3"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4pPr>
            <a:lvl5pPr lvl="4"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5pPr>
            <a:lvl6pPr lvl="5"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6pPr>
            <a:lvl7pPr lvl="6"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7pPr>
            <a:lvl8pPr lvl="7"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8pPr>
            <a:lvl9pPr lvl="8"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9pPr>
          </a:lstStyle>
          <a:p/>
        </p:txBody>
      </p:sp>
      <p:sp>
        <p:nvSpPr>
          <p:cNvPr id="129" name="Google Shape;129;p14"/>
          <p:cNvSpPr txBox="1"/>
          <p:nvPr>
            <p:ph idx="6" type="subTitle"/>
          </p:nvPr>
        </p:nvSpPr>
        <p:spPr>
          <a:xfrm>
            <a:off x="2363659" y="3360350"/>
            <a:ext cx="4854000" cy="46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2pPr>
            <a:lvl3pPr lvl="2"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3pPr>
            <a:lvl4pPr lvl="3"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4pPr>
            <a:lvl5pPr lvl="4"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5pPr>
            <a:lvl6pPr lvl="5"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6pPr>
            <a:lvl7pPr lvl="6"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7pPr>
            <a:lvl8pPr lvl="7"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8pPr>
            <a:lvl9pPr lvl="8"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30" name="Shape 130"/>
        <p:cNvGrpSpPr/>
        <p:nvPr/>
      </p:nvGrpSpPr>
      <p:grpSpPr>
        <a:xfrm>
          <a:off x="0" y="0"/>
          <a:ext cx="0" cy="0"/>
          <a:chOff x="0" y="0"/>
          <a:chExt cx="0" cy="0"/>
        </a:xfrm>
      </p:grpSpPr>
      <p:grpSp>
        <p:nvGrpSpPr>
          <p:cNvPr id="131" name="Google Shape;131;p15"/>
          <p:cNvGrpSpPr/>
          <p:nvPr/>
        </p:nvGrpSpPr>
        <p:grpSpPr>
          <a:xfrm>
            <a:off x="232500" y="183725"/>
            <a:ext cx="8679000" cy="4776000"/>
            <a:chOff x="232500" y="183725"/>
            <a:chExt cx="8679000" cy="4776000"/>
          </a:xfrm>
        </p:grpSpPr>
        <p:sp>
          <p:nvSpPr>
            <p:cNvPr id="132" name="Google Shape;132;p15"/>
            <p:cNvSpPr/>
            <p:nvPr/>
          </p:nvSpPr>
          <p:spPr>
            <a:xfrm>
              <a:off x="232500" y="183725"/>
              <a:ext cx="8679000" cy="4776000"/>
            </a:xfrm>
            <a:prstGeom prst="roundRect">
              <a:avLst>
                <a:gd fmla="val 3848" name="adj"/>
              </a:avLst>
            </a:prstGeom>
            <a:solidFill>
              <a:schemeClr val="dk2"/>
            </a:solidFill>
            <a:ln cap="flat" cmpd="sng" w="19050">
              <a:solidFill>
                <a:schemeClr val="accent4"/>
              </a:solidFill>
              <a:prstDash val="solid"/>
              <a:round/>
              <a:headEnd len="sm" w="sm" type="none"/>
              <a:tailEnd len="sm" w="sm" type="none"/>
            </a:ln>
            <a:effectLst>
              <a:outerShdw blurRad="185738" rotWithShape="0" algn="bl" dir="3000000" dist="47625">
                <a:schemeClr val="dk1">
                  <a:alpha val="3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33" name="Google Shape;133;p15"/>
            <p:cNvSpPr/>
            <p:nvPr/>
          </p:nvSpPr>
          <p:spPr>
            <a:xfrm>
              <a:off x="232500" y="183725"/>
              <a:ext cx="8679000" cy="289500"/>
            </a:xfrm>
            <a:prstGeom prst="round2SameRect">
              <a:avLst>
                <a:gd fmla="val 50000"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34" name="Google Shape;134;p15"/>
            <p:cNvSpPr/>
            <p:nvPr/>
          </p:nvSpPr>
          <p:spPr>
            <a:xfrm>
              <a:off x="7928375" y="274025"/>
              <a:ext cx="116400" cy="116400"/>
            </a:xfrm>
            <a:prstGeom prst="ellipse">
              <a:avLst/>
            </a:prstGeom>
            <a:solidFill>
              <a:schemeClr val="accent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35" name="Google Shape;135;p15"/>
            <p:cNvSpPr/>
            <p:nvPr/>
          </p:nvSpPr>
          <p:spPr>
            <a:xfrm>
              <a:off x="8172199" y="274025"/>
              <a:ext cx="116400" cy="116400"/>
            </a:xfrm>
            <a:prstGeom prst="ellipse">
              <a:avLst/>
            </a:prstGeom>
            <a:solidFill>
              <a:schemeClr val="accen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36" name="Google Shape;136;p15"/>
            <p:cNvSpPr/>
            <p:nvPr/>
          </p:nvSpPr>
          <p:spPr>
            <a:xfrm>
              <a:off x="8416024" y="274025"/>
              <a:ext cx="116400" cy="116400"/>
            </a:xfrm>
            <a:prstGeom prst="ellipse">
              <a:avLst/>
            </a:prstGeom>
            <a:solidFill>
              <a:schemeClr val="accen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
        <p:nvSpPr>
          <p:cNvPr id="137" name="Google Shape;137;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8" name="Google Shape;138;p15"/>
          <p:cNvSpPr txBox="1"/>
          <p:nvPr>
            <p:ph idx="1" type="subTitle"/>
          </p:nvPr>
        </p:nvSpPr>
        <p:spPr>
          <a:xfrm>
            <a:off x="1598950" y="1753075"/>
            <a:ext cx="2592600" cy="109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9" name="Google Shape;139;p15"/>
          <p:cNvSpPr txBox="1"/>
          <p:nvPr>
            <p:ph idx="2" type="subTitle"/>
          </p:nvPr>
        </p:nvSpPr>
        <p:spPr>
          <a:xfrm>
            <a:off x="5477578" y="1753075"/>
            <a:ext cx="2592600" cy="109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0" name="Google Shape;140;p15"/>
          <p:cNvSpPr txBox="1"/>
          <p:nvPr>
            <p:ph idx="3" type="subTitle"/>
          </p:nvPr>
        </p:nvSpPr>
        <p:spPr>
          <a:xfrm>
            <a:off x="1598950" y="3298725"/>
            <a:ext cx="2592600" cy="109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1" name="Google Shape;141;p15"/>
          <p:cNvSpPr txBox="1"/>
          <p:nvPr>
            <p:ph idx="4" type="subTitle"/>
          </p:nvPr>
        </p:nvSpPr>
        <p:spPr>
          <a:xfrm>
            <a:off x="5477578" y="3298725"/>
            <a:ext cx="2592600" cy="109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2" name="Google Shape;142;p15"/>
          <p:cNvSpPr txBox="1"/>
          <p:nvPr>
            <p:ph idx="5" type="subTitle"/>
          </p:nvPr>
        </p:nvSpPr>
        <p:spPr>
          <a:xfrm>
            <a:off x="1598951" y="1371775"/>
            <a:ext cx="2592600" cy="46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2pPr>
            <a:lvl3pPr lvl="2"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3pPr>
            <a:lvl4pPr lvl="3"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4pPr>
            <a:lvl5pPr lvl="4"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5pPr>
            <a:lvl6pPr lvl="5"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6pPr>
            <a:lvl7pPr lvl="6"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7pPr>
            <a:lvl8pPr lvl="7"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8pPr>
            <a:lvl9pPr lvl="8"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9pPr>
          </a:lstStyle>
          <a:p/>
        </p:txBody>
      </p:sp>
      <p:sp>
        <p:nvSpPr>
          <p:cNvPr id="143" name="Google Shape;143;p15"/>
          <p:cNvSpPr txBox="1"/>
          <p:nvPr>
            <p:ph idx="6" type="subTitle"/>
          </p:nvPr>
        </p:nvSpPr>
        <p:spPr>
          <a:xfrm>
            <a:off x="1598951" y="2917575"/>
            <a:ext cx="2592600" cy="46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2pPr>
            <a:lvl3pPr lvl="2"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3pPr>
            <a:lvl4pPr lvl="3"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4pPr>
            <a:lvl5pPr lvl="4"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5pPr>
            <a:lvl6pPr lvl="5"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6pPr>
            <a:lvl7pPr lvl="6"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7pPr>
            <a:lvl8pPr lvl="7"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8pPr>
            <a:lvl9pPr lvl="8"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9pPr>
          </a:lstStyle>
          <a:p/>
        </p:txBody>
      </p:sp>
      <p:sp>
        <p:nvSpPr>
          <p:cNvPr id="144" name="Google Shape;144;p15"/>
          <p:cNvSpPr txBox="1"/>
          <p:nvPr>
            <p:ph idx="7" type="subTitle"/>
          </p:nvPr>
        </p:nvSpPr>
        <p:spPr>
          <a:xfrm>
            <a:off x="5477563" y="1371775"/>
            <a:ext cx="2592600" cy="46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2pPr>
            <a:lvl3pPr lvl="2"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3pPr>
            <a:lvl4pPr lvl="3"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4pPr>
            <a:lvl5pPr lvl="4"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5pPr>
            <a:lvl6pPr lvl="5"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6pPr>
            <a:lvl7pPr lvl="6"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7pPr>
            <a:lvl8pPr lvl="7"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8pPr>
            <a:lvl9pPr lvl="8"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9pPr>
          </a:lstStyle>
          <a:p/>
        </p:txBody>
      </p:sp>
      <p:sp>
        <p:nvSpPr>
          <p:cNvPr id="145" name="Google Shape;145;p15"/>
          <p:cNvSpPr txBox="1"/>
          <p:nvPr>
            <p:ph idx="8" type="subTitle"/>
          </p:nvPr>
        </p:nvSpPr>
        <p:spPr>
          <a:xfrm>
            <a:off x="5477563" y="2917575"/>
            <a:ext cx="2592600" cy="460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2pPr>
            <a:lvl3pPr lvl="2"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3pPr>
            <a:lvl4pPr lvl="3"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4pPr>
            <a:lvl5pPr lvl="4"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5pPr>
            <a:lvl6pPr lvl="5"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6pPr>
            <a:lvl7pPr lvl="6"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7pPr>
            <a:lvl8pPr lvl="7"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8pPr>
            <a:lvl9pPr lvl="8"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46" name="Shape 146"/>
        <p:cNvGrpSpPr/>
        <p:nvPr/>
      </p:nvGrpSpPr>
      <p:grpSpPr>
        <a:xfrm>
          <a:off x="0" y="0"/>
          <a:ext cx="0" cy="0"/>
          <a:chOff x="0" y="0"/>
          <a:chExt cx="0" cy="0"/>
        </a:xfrm>
      </p:grpSpPr>
      <p:grpSp>
        <p:nvGrpSpPr>
          <p:cNvPr id="147" name="Google Shape;147;p16"/>
          <p:cNvGrpSpPr/>
          <p:nvPr/>
        </p:nvGrpSpPr>
        <p:grpSpPr>
          <a:xfrm>
            <a:off x="232500" y="183725"/>
            <a:ext cx="8679000" cy="4776000"/>
            <a:chOff x="232500" y="183725"/>
            <a:chExt cx="8679000" cy="4776000"/>
          </a:xfrm>
        </p:grpSpPr>
        <p:sp>
          <p:nvSpPr>
            <p:cNvPr id="148" name="Google Shape;148;p16"/>
            <p:cNvSpPr/>
            <p:nvPr/>
          </p:nvSpPr>
          <p:spPr>
            <a:xfrm>
              <a:off x="232500" y="183725"/>
              <a:ext cx="8679000" cy="4776000"/>
            </a:xfrm>
            <a:prstGeom prst="roundRect">
              <a:avLst>
                <a:gd fmla="val 3848" name="adj"/>
              </a:avLst>
            </a:prstGeom>
            <a:solidFill>
              <a:schemeClr val="dk2"/>
            </a:solidFill>
            <a:ln cap="flat" cmpd="sng" w="19050">
              <a:solidFill>
                <a:schemeClr val="accent4"/>
              </a:solidFill>
              <a:prstDash val="solid"/>
              <a:round/>
              <a:headEnd len="sm" w="sm" type="none"/>
              <a:tailEnd len="sm" w="sm" type="none"/>
            </a:ln>
            <a:effectLst>
              <a:outerShdw blurRad="185738" rotWithShape="0" algn="bl" dir="3000000" dist="47625">
                <a:schemeClr val="dk1">
                  <a:alpha val="3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49" name="Google Shape;149;p16"/>
            <p:cNvSpPr/>
            <p:nvPr/>
          </p:nvSpPr>
          <p:spPr>
            <a:xfrm>
              <a:off x="232500" y="183725"/>
              <a:ext cx="8679000" cy="289500"/>
            </a:xfrm>
            <a:prstGeom prst="round2SameRect">
              <a:avLst>
                <a:gd fmla="val 50000"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50" name="Google Shape;150;p16"/>
            <p:cNvSpPr/>
            <p:nvPr/>
          </p:nvSpPr>
          <p:spPr>
            <a:xfrm>
              <a:off x="7928375" y="274025"/>
              <a:ext cx="116400" cy="116400"/>
            </a:xfrm>
            <a:prstGeom prst="ellipse">
              <a:avLst/>
            </a:prstGeom>
            <a:solidFill>
              <a:schemeClr val="accent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51" name="Google Shape;151;p16"/>
            <p:cNvSpPr/>
            <p:nvPr/>
          </p:nvSpPr>
          <p:spPr>
            <a:xfrm>
              <a:off x="8172199" y="274025"/>
              <a:ext cx="116400" cy="116400"/>
            </a:xfrm>
            <a:prstGeom prst="ellipse">
              <a:avLst/>
            </a:prstGeom>
            <a:solidFill>
              <a:schemeClr val="accen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52" name="Google Shape;152;p16"/>
            <p:cNvSpPr/>
            <p:nvPr/>
          </p:nvSpPr>
          <p:spPr>
            <a:xfrm>
              <a:off x="8416024" y="274025"/>
              <a:ext cx="116400" cy="116400"/>
            </a:xfrm>
            <a:prstGeom prst="ellipse">
              <a:avLst/>
            </a:prstGeom>
            <a:solidFill>
              <a:schemeClr val="accen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
        <p:nvSpPr>
          <p:cNvPr id="153" name="Google Shape;153;p16"/>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4" name="Google Shape;154;p16"/>
          <p:cNvSpPr txBox="1"/>
          <p:nvPr>
            <p:ph idx="1" type="subTitle"/>
          </p:nvPr>
        </p:nvSpPr>
        <p:spPr>
          <a:xfrm>
            <a:off x="801000" y="1753075"/>
            <a:ext cx="2333700" cy="1099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5" name="Google Shape;155;p16"/>
          <p:cNvSpPr txBox="1"/>
          <p:nvPr>
            <p:ph idx="2" type="subTitle"/>
          </p:nvPr>
        </p:nvSpPr>
        <p:spPr>
          <a:xfrm>
            <a:off x="3410347" y="1753079"/>
            <a:ext cx="2319600" cy="1099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6" name="Google Shape;156;p16"/>
          <p:cNvSpPr txBox="1"/>
          <p:nvPr>
            <p:ph idx="3" type="subTitle"/>
          </p:nvPr>
        </p:nvSpPr>
        <p:spPr>
          <a:xfrm>
            <a:off x="801075" y="3298725"/>
            <a:ext cx="2333700" cy="1099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7" name="Google Shape;157;p16"/>
          <p:cNvSpPr txBox="1"/>
          <p:nvPr>
            <p:ph idx="4" type="subTitle"/>
          </p:nvPr>
        </p:nvSpPr>
        <p:spPr>
          <a:xfrm>
            <a:off x="3410348" y="3298726"/>
            <a:ext cx="2319600" cy="1099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8" name="Google Shape;158;p16"/>
          <p:cNvSpPr txBox="1"/>
          <p:nvPr>
            <p:ph idx="5" type="subTitle"/>
          </p:nvPr>
        </p:nvSpPr>
        <p:spPr>
          <a:xfrm>
            <a:off x="6007901" y="1753080"/>
            <a:ext cx="2328900" cy="1099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9" name="Google Shape;159;p16"/>
          <p:cNvSpPr txBox="1"/>
          <p:nvPr>
            <p:ph idx="6" type="subTitle"/>
          </p:nvPr>
        </p:nvSpPr>
        <p:spPr>
          <a:xfrm>
            <a:off x="6007902" y="3298726"/>
            <a:ext cx="2328900" cy="1099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0" name="Google Shape;160;p16"/>
          <p:cNvSpPr txBox="1"/>
          <p:nvPr>
            <p:ph idx="7" type="subTitle"/>
          </p:nvPr>
        </p:nvSpPr>
        <p:spPr>
          <a:xfrm>
            <a:off x="800875" y="1371775"/>
            <a:ext cx="2333700" cy="460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2pPr>
            <a:lvl3pPr lvl="2"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3pPr>
            <a:lvl4pPr lvl="3"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4pPr>
            <a:lvl5pPr lvl="4"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5pPr>
            <a:lvl6pPr lvl="5"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6pPr>
            <a:lvl7pPr lvl="6"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7pPr>
            <a:lvl8pPr lvl="7"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8pPr>
            <a:lvl9pPr lvl="8"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9pPr>
          </a:lstStyle>
          <a:p/>
        </p:txBody>
      </p:sp>
      <p:sp>
        <p:nvSpPr>
          <p:cNvPr id="161" name="Google Shape;161;p16"/>
          <p:cNvSpPr txBox="1"/>
          <p:nvPr>
            <p:ph idx="8" type="subTitle"/>
          </p:nvPr>
        </p:nvSpPr>
        <p:spPr>
          <a:xfrm>
            <a:off x="3417192" y="1371775"/>
            <a:ext cx="2310600" cy="460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2pPr>
            <a:lvl3pPr lvl="2"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3pPr>
            <a:lvl4pPr lvl="3"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4pPr>
            <a:lvl5pPr lvl="4"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5pPr>
            <a:lvl6pPr lvl="5"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6pPr>
            <a:lvl7pPr lvl="6"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7pPr>
            <a:lvl8pPr lvl="7"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8pPr>
            <a:lvl9pPr lvl="8"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9pPr>
          </a:lstStyle>
          <a:p/>
        </p:txBody>
      </p:sp>
      <p:sp>
        <p:nvSpPr>
          <p:cNvPr id="162" name="Google Shape;162;p16"/>
          <p:cNvSpPr txBox="1"/>
          <p:nvPr>
            <p:ph idx="9" type="subTitle"/>
          </p:nvPr>
        </p:nvSpPr>
        <p:spPr>
          <a:xfrm>
            <a:off x="6003225" y="1371775"/>
            <a:ext cx="2328900" cy="460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2pPr>
            <a:lvl3pPr lvl="2"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3pPr>
            <a:lvl4pPr lvl="3"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4pPr>
            <a:lvl5pPr lvl="4"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5pPr>
            <a:lvl6pPr lvl="5"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6pPr>
            <a:lvl7pPr lvl="6"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7pPr>
            <a:lvl8pPr lvl="7"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8pPr>
            <a:lvl9pPr lvl="8"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9pPr>
          </a:lstStyle>
          <a:p/>
        </p:txBody>
      </p:sp>
      <p:sp>
        <p:nvSpPr>
          <p:cNvPr id="163" name="Google Shape;163;p16"/>
          <p:cNvSpPr txBox="1"/>
          <p:nvPr>
            <p:ph idx="13" type="subTitle"/>
          </p:nvPr>
        </p:nvSpPr>
        <p:spPr>
          <a:xfrm>
            <a:off x="801075" y="2917575"/>
            <a:ext cx="2333700" cy="460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2pPr>
            <a:lvl3pPr lvl="2"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3pPr>
            <a:lvl4pPr lvl="3"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4pPr>
            <a:lvl5pPr lvl="4"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5pPr>
            <a:lvl6pPr lvl="5"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6pPr>
            <a:lvl7pPr lvl="6"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7pPr>
            <a:lvl8pPr lvl="7"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8pPr>
            <a:lvl9pPr lvl="8"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9pPr>
          </a:lstStyle>
          <a:p/>
        </p:txBody>
      </p:sp>
      <p:sp>
        <p:nvSpPr>
          <p:cNvPr id="164" name="Google Shape;164;p16"/>
          <p:cNvSpPr txBox="1"/>
          <p:nvPr>
            <p:ph idx="14" type="subTitle"/>
          </p:nvPr>
        </p:nvSpPr>
        <p:spPr>
          <a:xfrm>
            <a:off x="3417189" y="2917574"/>
            <a:ext cx="2310600" cy="460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2pPr>
            <a:lvl3pPr lvl="2"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3pPr>
            <a:lvl4pPr lvl="3"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4pPr>
            <a:lvl5pPr lvl="4"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5pPr>
            <a:lvl6pPr lvl="5"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6pPr>
            <a:lvl7pPr lvl="6"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7pPr>
            <a:lvl8pPr lvl="7"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8pPr>
            <a:lvl9pPr lvl="8"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9pPr>
          </a:lstStyle>
          <a:p/>
        </p:txBody>
      </p:sp>
      <p:sp>
        <p:nvSpPr>
          <p:cNvPr id="165" name="Google Shape;165;p16"/>
          <p:cNvSpPr txBox="1"/>
          <p:nvPr>
            <p:ph idx="15" type="subTitle"/>
          </p:nvPr>
        </p:nvSpPr>
        <p:spPr>
          <a:xfrm>
            <a:off x="6012490" y="2917575"/>
            <a:ext cx="2319600" cy="460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2pPr>
            <a:lvl3pPr lvl="2"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3pPr>
            <a:lvl4pPr lvl="3"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4pPr>
            <a:lvl5pPr lvl="4"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5pPr>
            <a:lvl6pPr lvl="5"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6pPr>
            <a:lvl7pPr lvl="6"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7pPr>
            <a:lvl8pPr lvl="7"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8pPr>
            <a:lvl9pPr lvl="8"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66" name="Shape 166"/>
        <p:cNvGrpSpPr/>
        <p:nvPr/>
      </p:nvGrpSpPr>
      <p:grpSpPr>
        <a:xfrm>
          <a:off x="0" y="0"/>
          <a:ext cx="0" cy="0"/>
          <a:chOff x="0" y="0"/>
          <a:chExt cx="0" cy="0"/>
        </a:xfrm>
      </p:grpSpPr>
      <p:grpSp>
        <p:nvGrpSpPr>
          <p:cNvPr id="167" name="Google Shape;167;p17"/>
          <p:cNvGrpSpPr/>
          <p:nvPr/>
        </p:nvGrpSpPr>
        <p:grpSpPr>
          <a:xfrm>
            <a:off x="232500" y="183725"/>
            <a:ext cx="8679000" cy="4776000"/>
            <a:chOff x="232500" y="183725"/>
            <a:chExt cx="8679000" cy="4776000"/>
          </a:xfrm>
        </p:grpSpPr>
        <p:sp>
          <p:nvSpPr>
            <p:cNvPr id="168" name="Google Shape;168;p17"/>
            <p:cNvSpPr/>
            <p:nvPr/>
          </p:nvSpPr>
          <p:spPr>
            <a:xfrm>
              <a:off x="232500" y="183725"/>
              <a:ext cx="8679000" cy="4776000"/>
            </a:xfrm>
            <a:prstGeom prst="roundRect">
              <a:avLst>
                <a:gd fmla="val 3848" name="adj"/>
              </a:avLst>
            </a:prstGeom>
            <a:solidFill>
              <a:schemeClr val="dk2"/>
            </a:solidFill>
            <a:ln cap="flat" cmpd="sng" w="19050">
              <a:solidFill>
                <a:schemeClr val="accent4"/>
              </a:solidFill>
              <a:prstDash val="solid"/>
              <a:round/>
              <a:headEnd len="sm" w="sm" type="none"/>
              <a:tailEnd len="sm" w="sm" type="none"/>
            </a:ln>
            <a:effectLst>
              <a:outerShdw blurRad="185738" rotWithShape="0" algn="bl" dir="3000000" dist="47625">
                <a:schemeClr val="dk1">
                  <a:alpha val="3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69" name="Google Shape;169;p17"/>
            <p:cNvSpPr/>
            <p:nvPr/>
          </p:nvSpPr>
          <p:spPr>
            <a:xfrm>
              <a:off x="232500" y="183725"/>
              <a:ext cx="8679000" cy="289500"/>
            </a:xfrm>
            <a:prstGeom prst="round2SameRect">
              <a:avLst>
                <a:gd fmla="val 50000"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70" name="Google Shape;170;p17"/>
            <p:cNvSpPr/>
            <p:nvPr/>
          </p:nvSpPr>
          <p:spPr>
            <a:xfrm>
              <a:off x="7928375" y="274025"/>
              <a:ext cx="116400" cy="116400"/>
            </a:xfrm>
            <a:prstGeom prst="ellipse">
              <a:avLst/>
            </a:prstGeom>
            <a:solidFill>
              <a:schemeClr val="accent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71" name="Google Shape;171;p17"/>
            <p:cNvSpPr/>
            <p:nvPr/>
          </p:nvSpPr>
          <p:spPr>
            <a:xfrm>
              <a:off x="8172199" y="274025"/>
              <a:ext cx="116400" cy="116400"/>
            </a:xfrm>
            <a:prstGeom prst="ellipse">
              <a:avLst/>
            </a:prstGeom>
            <a:solidFill>
              <a:schemeClr val="accen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72" name="Google Shape;172;p17"/>
            <p:cNvSpPr/>
            <p:nvPr/>
          </p:nvSpPr>
          <p:spPr>
            <a:xfrm>
              <a:off x="8416024" y="274025"/>
              <a:ext cx="116400" cy="116400"/>
            </a:xfrm>
            <a:prstGeom prst="ellipse">
              <a:avLst/>
            </a:prstGeom>
            <a:solidFill>
              <a:schemeClr val="accen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
        <p:nvSpPr>
          <p:cNvPr id="173" name="Google Shape;173;p17"/>
          <p:cNvSpPr txBox="1"/>
          <p:nvPr>
            <p:ph hasCustomPrompt="1" type="title"/>
          </p:nvPr>
        </p:nvSpPr>
        <p:spPr>
          <a:xfrm>
            <a:off x="798388" y="2751471"/>
            <a:ext cx="3492600" cy="768900"/>
          </a:xfrm>
          <a:prstGeom prst="rect">
            <a:avLst/>
          </a:prstGeom>
          <a:noFill/>
          <a:ln cap="flat" cmpd="sng" w="19050">
            <a:solidFill>
              <a:schemeClr val="accent4"/>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74" name="Google Shape;174;p17"/>
          <p:cNvSpPr txBox="1"/>
          <p:nvPr>
            <p:ph idx="1" type="subTitle"/>
          </p:nvPr>
        </p:nvSpPr>
        <p:spPr>
          <a:xfrm>
            <a:off x="798400" y="3678522"/>
            <a:ext cx="3492600" cy="42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75" name="Google Shape;175;p17"/>
          <p:cNvSpPr txBox="1"/>
          <p:nvPr>
            <p:ph hasCustomPrompt="1" idx="2" type="title"/>
          </p:nvPr>
        </p:nvSpPr>
        <p:spPr>
          <a:xfrm>
            <a:off x="2825700" y="1040485"/>
            <a:ext cx="3492600" cy="768900"/>
          </a:xfrm>
          <a:prstGeom prst="rect">
            <a:avLst/>
          </a:prstGeom>
          <a:noFill/>
          <a:ln cap="flat" cmpd="sng" w="19050">
            <a:solidFill>
              <a:schemeClr val="accent4"/>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76" name="Google Shape;176;p17"/>
          <p:cNvSpPr txBox="1"/>
          <p:nvPr>
            <p:ph idx="3" type="subTitle"/>
          </p:nvPr>
        </p:nvSpPr>
        <p:spPr>
          <a:xfrm>
            <a:off x="2825700" y="1967824"/>
            <a:ext cx="3492600" cy="42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177" name="Google Shape;177;p17"/>
          <p:cNvSpPr txBox="1"/>
          <p:nvPr>
            <p:ph hasCustomPrompt="1" idx="4" type="title"/>
          </p:nvPr>
        </p:nvSpPr>
        <p:spPr>
          <a:xfrm>
            <a:off x="4853013" y="2751471"/>
            <a:ext cx="3492600" cy="768900"/>
          </a:xfrm>
          <a:prstGeom prst="rect">
            <a:avLst/>
          </a:prstGeom>
          <a:noFill/>
          <a:ln cap="flat" cmpd="sng" w="19050">
            <a:solidFill>
              <a:schemeClr val="accent4"/>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78" name="Google Shape;178;p17"/>
          <p:cNvSpPr txBox="1"/>
          <p:nvPr>
            <p:ph idx="5" type="subTitle"/>
          </p:nvPr>
        </p:nvSpPr>
        <p:spPr>
          <a:xfrm>
            <a:off x="4853025" y="3678522"/>
            <a:ext cx="3492600" cy="42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79" name="Shape 179"/>
        <p:cNvGrpSpPr/>
        <p:nvPr/>
      </p:nvGrpSpPr>
      <p:grpSpPr>
        <a:xfrm>
          <a:off x="0" y="0"/>
          <a:ext cx="0" cy="0"/>
          <a:chOff x="0" y="0"/>
          <a:chExt cx="0" cy="0"/>
        </a:xfrm>
      </p:grpSpPr>
      <p:grpSp>
        <p:nvGrpSpPr>
          <p:cNvPr id="180" name="Google Shape;180;p18"/>
          <p:cNvGrpSpPr/>
          <p:nvPr/>
        </p:nvGrpSpPr>
        <p:grpSpPr>
          <a:xfrm>
            <a:off x="232500" y="183725"/>
            <a:ext cx="8679000" cy="4776000"/>
            <a:chOff x="232500" y="183725"/>
            <a:chExt cx="8679000" cy="4776000"/>
          </a:xfrm>
        </p:grpSpPr>
        <p:sp>
          <p:nvSpPr>
            <p:cNvPr id="181" name="Google Shape;181;p18"/>
            <p:cNvSpPr/>
            <p:nvPr/>
          </p:nvSpPr>
          <p:spPr>
            <a:xfrm>
              <a:off x="232500" y="183725"/>
              <a:ext cx="8679000" cy="4776000"/>
            </a:xfrm>
            <a:prstGeom prst="roundRect">
              <a:avLst>
                <a:gd fmla="val 3848" name="adj"/>
              </a:avLst>
            </a:prstGeom>
            <a:solidFill>
              <a:schemeClr val="dk2"/>
            </a:solidFill>
            <a:ln cap="flat" cmpd="sng" w="19050">
              <a:solidFill>
                <a:schemeClr val="accent4"/>
              </a:solidFill>
              <a:prstDash val="solid"/>
              <a:round/>
              <a:headEnd len="sm" w="sm" type="none"/>
              <a:tailEnd len="sm" w="sm" type="none"/>
            </a:ln>
            <a:effectLst>
              <a:outerShdw blurRad="185738" rotWithShape="0" algn="bl" dir="3000000" dist="47625">
                <a:schemeClr val="dk1">
                  <a:alpha val="3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82" name="Google Shape;182;p18"/>
            <p:cNvSpPr/>
            <p:nvPr/>
          </p:nvSpPr>
          <p:spPr>
            <a:xfrm>
              <a:off x="232500" y="183725"/>
              <a:ext cx="8679000" cy="289500"/>
            </a:xfrm>
            <a:prstGeom prst="round2SameRect">
              <a:avLst>
                <a:gd fmla="val 50000"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83" name="Google Shape;183;p18"/>
            <p:cNvSpPr/>
            <p:nvPr/>
          </p:nvSpPr>
          <p:spPr>
            <a:xfrm>
              <a:off x="7928375" y="274025"/>
              <a:ext cx="116400" cy="116400"/>
            </a:xfrm>
            <a:prstGeom prst="ellipse">
              <a:avLst/>
            </a:prstGeom>
            <a:solidFill>
              <a:schemeClr val="accent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84" name="Google Shape;184;p18"/>
            <p:cNvSpPr/>
            <p:nvPr/>
          </p:nvSpPr>
          <p:spPr>
            <a:xfrm>
              <a:off x="8172199" y="274025"/>
              <a:ext cx="116400" cy="116400"/>
            </a:xfrm>
            <a:prstGeom prst="ellipse">
              <a:avLst/>
            </a:prstGeom>
            <a:solidFill>
              <a:schemeClr val="accen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85" name="Google Shape;185;p18"/>
            <p:cNvSpPr/>
            <p:nvPr/>
          </p:nvSpPr>
          <p:spPr>
            <a:xfrm>
              <a:off x="8416024" y="274025"/>
              <a:ext cx="116400" cy="116400"/>
            </a:xfrm>
            <a:prstGeom prst="ellipse">
              <a:avLst/>
            </a:prstGeom>
            <a:solidFill>
              <a:schemeClr val="accen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
        <p:nvSpPr>
          <p:cNvPr id="186" name="Google Shape;186;p18"/>
          <p:cNvSpPr txBox="1"/>
          <p:nvPr>
            <p:ph type="title"/>
          </p:nvPr>
        </p:nvSpPr>
        <p:spPr>
          <a:xfrm>
            <a:off x="2731630" y="889625"/>
            <a:ext cx="3680700" cy="1058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7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87" name="Google Shape;187;p18"/>
          <p:cNvSpPr txBox="1"/>
          <p:nvPr>
            <p:ph idx="1" type="subTitle"/>
          </p:nvPr>
        </p:nvSpPr>
        <p:spPr>
          <a:xfrm>
            <a:off x="2731599" y="1899375"/>
            <a:ext cx="3680700" cy="105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8" name="Google Shape;188;p18"/>
          <p:cNvSpPr txBox="1"/>
          <p:nvPr/>
        </p:nvSpPr>
        <p:spPr>
          <a:xfrm>
            <a:off x="2099100" y="36119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Barlow"/>
                <a:ea typeface="Barlow"/>
                <a:cs typeface="Barlow"/>
                <a:sym typeface="Barlow"/>
              </a:rPr>
              <a:t>CREDITS</a:t>
            </a:r>
            <a:r>
              <a:rPr lang="en" sz="1200">
                <a:solidFill>
                  <a:schemeClr val="dk1"/>
                </a:solidFill>
                <a:latin typeface="Barlow Medium"/>
                <a:ea typeface="Barlow Medium"/>
                <a:cs typeface="Barlow Medium"/>
                <a:sym typeface="Barlow Medium"/>
              </a:rPr>
              <a:t>: This presentation template was created by </a:t>
            </a:r>
            <a:r>
              <a:rPr b="1" lang="en" sz="1200" u="sng">
                <a:solidFill>
                  <a:schemeClr val="dk1"/>
                </a:solidFill>
                <a:latin typeface="Barlow"/>
                <a:ea typeface="Barlow"/>
                <a:cs typeface="Barlow"/>
                <a:sym typeface="Barlow"/>
                <a:hlinkClick r:id="rId2">
                  <a:extLst>
                    <a:ext uri="{A12FA001-AC4F-418D-AE19-62706E023703}">
                      <ahyp:hlinkClr val="tx"/>
                    </a:ext>
                  </a:extLst>
                </a:hlinkClick>
              </a:rPr>
              <a:t>Slidesgo</a:t>
            </a:r>
            <a:r>
              <a:rPr lang="en" sz="1200">
                <a:solidFill>
                  <a:schemeClr val="dk1"/>
                </a:solidFill>
                <a:latin typeface="Barlow Medium"/>
                <a:ea typeface="Barlow Medium"/>
                <a:cs typeface="Barlow Medium"/>
                <a:sym typeface="Barlow Medium"/>
              </a:rPr>
              <a:t>, and includes icons by </a:t>
            </a:r>
            <a:r>
              <a:rPr b="1" lang="en" sz="1200" u="sng">
                <a:solidFill>
                  <a:schemeClr val="dk1"/>
                </a:solidFill>
                <a:latin typeface="Barlow"/>
                <a:ea typeface="Barlow"/>
                <a:cs typeface="Barlow"/>
                <a:sym typeface="Barlow"/>
                <a:hlinkClick r:id="rId3">
                  <a:extLst>
                    <a:ext uri="{A12FA001-AC4F-418D-AE19-62706E023703}">
                      <ahyp:hlinkClr val="tx"/>
                    </a:ext>
                  </a:extLst>
                </a:hlinkClick>
              </a:rPr>
              <a:t>Flaticon</a:t>
            </a:r>
            <a:r>
              <a:rPr lang="en" sz="1200">
                <a:solidFill>
                  <a:schemeClr val="dk1"/>
                </a:solidFill>
                <a:latin typeface="Barlow Medium"/>
                <a:ea typeface="Barlow Medium"/>
                <a:cs typeface="Barlow Medium"/>
                <a:sym typeface="Barlow Medium"/>
              </a:rPr>
              <a:t>, and infographics &amp; images by </a:t>
            </a:r>
            <a:r>
              <a:rPr b="1" lang="en" sz="1200" u="sng">
                <a:solidFill>
                  <a:schemeClr val="dk1"/>
                </a:solidFill>
                <a:latin typeface="Barlow"/>
                <a:ea typeface="Barlow"/>
                <a:cs typeface="Barlow"/>
                <a:sym typeface="Barlow"/>
                <a:hlinkClick r:id="rId4">
                  <a:extLst>
                    <a:ext uri="{A12FA001-AC4F-418D-AE19-62706E023703}">
                      <ahyp:hlinkClr val="tx"/>
                    </a:ext>
                  </a:extLst>
                </a:hlinkClick>
              </a:rPr>
              <a:t>Freepik</a:t>
            </a:r>
            <a:r>
              <a:rPr b="1" lang="en" sz="1200" u="sng">
                <a:solidFill>
                  <a:schemeClr val="dk1"/>
                </a:solidFill>
                <a:latin typeface="Barlow"/>
                <a:ea typeface="Barlow"/>
                <a:cs typeface="Barlow"/>
                <a:sym typeface="Barlow"/>
              </a:rPr>
              <a:t> </a:t>
            </a:r>
            <a:endParaRPr b="1" sz="1200" u="sng">
              <a:solidFill>
                <a:schemeClr val="dk1"/>
              </a:solidFill>
              <a:latin typeface="Barlow"/>
              <a:ea typeface="Barlow"/>
              <a:cs typeface="Barlow"/>
              <a:sym typeface="Barlow"/>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89" name="Shape 189"/>
        <p:cNvGrpSpPr/>
        <p:nvPr/>
      </p:nvGrpSpPr>
      <p:grpSpPr>
        <a:xfrm>
          <a:off x="0" y="0"/>
          <a:ext cx="0" cy="0"/>
          <a:chOff x="0" y="0"/>
          <a:chExt cx="0" cy="0"/>
        </a:xfrm>
      </p:grpSpPr>
      <p:grpSp>
        <p:nvGrpSpPr>
          <p:cNvPr id="190" name="Google Shape;190;p19"/>
          <p:cNvGrpSpPr/>
          <p:nvPr/>
        </p:nvGrpSpPr>
        <p:grpSpPr>
          <a:xfrm>
            <a:off x="232500" y="183725"/>
            <a:ext cx="8679000" cy="4776000"/>
            <a:chOff x="232500" y="183725"/>
            <a:chExt cx="8679000" cy="4776000"/>
          </a:xfrm>
        </p:grpSpPr>
        <p:sp>
          <p:nvSpPr>
            <p:cNvPr id="191" name="Google Shape;191;p19"/>
            <p:cNvSpPr/>
            <p:nvPr/>
          </p:nvSpPr>
          <p:spPr>
            <a:xfrm>
              <a:off x="232500" y="183725"/>
              <a:ext cx="8679000" cy="4776000"/>
            </a:xfrm>
            <a:prstGeom prst="roundRect">
              <a:avLst>
                <a:gd fmla="val 3848" name="adj"/>
              </a:avLst>
            </a:prstGeom>
            <a:solidFill>
              <a:schemeClr val="dk2"/>
            </a:solidFill>
            <a:ln cap="flat" cmpd="sng" w="19050">
              <a:solidFill>
                <a:schemeClr val="accent2"/>
              </a:solidFill>
              <a:prstDash val="solid"/>
              <a:round/>
              <a:headEnd len="sm" w="sm" type="none"/>
              <a:tailEnd len="sm" w="sm" type="none"/>
            </a:ln>
            <a:effectLst>
              <a:outerShdw blurRad="185738" rotWithShape="0" algn="bl" dir="3000000" dist="47625">
                <a:schemeClr val="dk1">
                  <a:alpha val="3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92" name="Google Shape;192;p19"/>
            <p:cNvSpPr/>
            <p:nvPr/>
          </p:nvSpPr>
          <p:spPr>
            <a:xfrm>
              <a:off x="232500" y="183725"/>
              <a:ext cx="8679000" cy="2895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93" name="Google Shape;193;p19"/>
            <p:cNvSpPr/>
            <p:nvPr/>
          </p:nvSpPr>
          <p:spPr>
            <a:xfrm>
              <a:off x="7928375" y="274025"/>
              <a:ext cx="116400" cy="116400"/>
            </a:xfrm>
            <a:prstGeom prst="ellipse">
              <a:avLst/>
            </a:prstGeom>
            <a:solidFill>
              <a:schemeClr val="accent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94" name="Google Shape;194;p19"/>
            <p:cNvSpPr/>
            <p:nvPr/>
          </p:nvSpPr>
          <p:spPr>
            <a:xfrm>
              <a:off x="8172199" y="274025"/>
              <a:ext cx="116400" cy="116400"/>
            </a:xfrm>
            <a:prstGeom prst="ellipse">
              <a:avLst/>
            </a:prstGeom>
            <a:solidFill>
              <a:schemeClr val="accent4"/>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95" name="Google Shape;195;p19"/>
            <p:cNvSpPr/>
            <p:nvPr/>
          </p:nvSpPr>
          <p:spPr>
            <a:xfrm>
              <a:off x="8416024" y="274025"/>
              <a:ext cx="116400" cy="116400"/>
            </a:xfrm>
            <a:prstGeom prst="ellipse">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96" name="Shape 196"/>
        <p:cNvGrpSpPr/>
        <p:nvPr/>
      </p:nvGrpSpPr>
      <p:grpSpPr>
        <a:xfrm>
          <a:off x="0" y="0"/>
          <a:ext cx="0" cy="0"/>
          <a:chOff x="0" y="0"/>
          <a:chExt cx="0" cy="0"/>
        </a:xfrm>
      </p:grpSpPr>
      <p:grpSp>
        <p:nvGrpSpPr>
          <p:cNvPr id="197" name="Google Shape;197;p20"/>
          <p:cNvGrpSpPr/>
          <p:nvPr/>
        </p:nvGrpSpPr>
        <p:grpSpPr>
          <a:xfrm>
            <a:off x="232500" y="183725"/>
            <a:ext cx="8679000" cy="4776000"/>
            <a:chOff x="232500" y="183725"/>
            <a:chExt cx="8679000" cy="4776000"/>
          </a:xfrm>
        </p:grpSpPr>
        <p:sp>
          <p:nvSpPr>
            <p:cNvPr id="198" name="Google Shape;198;p20"/>
            <p:cNvSpPr/>
            <p:nvPr/>
          </p:nvSpPr>
          <p:spPr>
            <a:xfrm>
              <a:off x="232500" y="183725"/>
              <a:ext cx="8679000" cy="4776000"/>
            </a:xfrm>
            <a:prstGeom prst="roundRect">
              <a:avLst>
                <a:gd fmla="val 3848" name="adj"/>
              </a:avLst>
            </a:prstGeom>
            <a:solidFill>
              <a:schemeClr val="dk2"/>
            </a:solidFill>
            <a:ln cap="flat" cmpd="sng" w="19050">
              <a:solidFill>
                <a:schemeClr val="lt2"/>
              </a:solidFill>
              <a:prstDash val="solid"/>
              <a:round/>
              <a:headEnd len="sm" w="sm" type="none"/>
              <a:tailEnd len="sm" w="sm" type="none"/>
            </a:ln>
            <a:effectLst>
              <a:outerShdw blurRad="185738" rotWithShape="0" algn="bl" dir="3000000" dist="47625">
                <a:schemeClr val="dk1">
                  <a:alpha val="3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199" name="Google Shape;199;p20"/>
            <p:cNvSpPr/>
            <p:nvPr/>
          </p:nvSpPr>
          <p:spPr>
            <a:xfrm>
              <a:off x="232500" y="183725"/>
              <a:ext cx="8679000" cy="289500"/>
            </a:xfrm>
            <a:prstGeom prst="round2SameRect">
              <a:avLst>
                <a:gd fmla="val 500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00" name="Google Shape;200;p20"/>
            <p:cNvSpPr/>
            <p:nvPr/>
          </p:nvSpPr>
          <p:spPr>
            <a:xfrm>
              <a:off x="7928375" y="274025"/>
              <a:ext cx="116400" cy="116400"/>
            </a:xfrm>
            <a:prstGeom prst="ellipse">
              <a:avLst/>
            </a:prstGeom>
            <a:solidFill>
              <a:schemeClr val="accent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01" name="Google Shape;201;p20"/>
            <p:cNvSpPr/>
            <p:nvPr/>
          </p:nvSpPr>
          <p:spPr>
            <a:xfrm>
              <a:off x="8172199" y="274025"/>
              <a:ext cx="116400" cy="116400"/>
            </a:xfrm>
            <a:prstGeom prst="ellipse">
              <a:avLst/>
            </a:prstGeom>
            <a:solidFill>
              <a:schemeClr val="accent4"/>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02" name="Google Shape;202;p20"/>
            <p:cNvSpPr/>
            <p:nvPr/>
          </p:nvSpPr>
          <p:spPr>
            <a:xfrm>
              <a:off x="8416024" y="274025"/>
              <a:ext cx="116400" cy="116400"/>
            </a:xfrm>
            <a:prstGeom prst="ellipse">
              <a:avLst/>
            </a:prstGeom>
            <a:solidFill>
              <a:schemeClr val="accen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232500" y="183725"/>
            <a:ext cx="8679000" cy="4776000"/>
            <a:chOff x="232500" y="183725"/>
            <a:chExt cx="8679000" cy="4776000"/>
          </a:xfrm>
        </p:grpSpPr>
        <p:sp>
          <p:nvSpPr>
            <p:cNvPr id="19" name="Google Shape;19;p3"/>
            <p:cNvSpPr/>
            <p:nvPr/>
          </p:nvSpPr>
          <p:spPr>
            <a:xfrm>
              <a:off x="232500" y="183725"/>
              <a:ext cx="8679000" cy="4776000"/>
            </a:xfrm>
            <a:prstGeom prst="roundRect">
              <a:avLst>
                <a:gd fmla="val 3848" name="adj"/>
              </a:avLst>
            </a:prstGeom>
            <a:solidFill>
              <a:schemeClr val="dk2"/>
            </a:solidFill>
            <a:ln cap="flat" cmpd="sng" w="19050">
              <a:solidFill>
                <a:schemeClr val="accent4"/>
              </a:solidFill>
              <a:prstDash val="solid"/>
              <a:round/>
              <a:headEnd len="sm" w="sm" type="none"/>
              <a:tailEnd len="sm" w="sm" type="none"/>
            </a:ln>
            <a:effectLst>
              <a:outerShdw blurRad="185738" rotWithShape="0" algn="bl" dir="3000000" dist="47625">
                <a:schemeClr val="dk1">
                  <a:alpha val="3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0" name="Google Shape;20;p3"/>
            <p:cNvSpPr/>
            <p:nvPr/>
          </p:nvSpPr>
          <p:spPr>
            <a:xfrm>
              <a:off x="232500" y="183725"/>
              <a:ext cx="8679000" cy="289500"/>
            </a:xfrm>
            <a:prstGeom prst="round2SameRect">
              <a:avLst>
                <a:gd fmla="val 50000"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1" name="Google Shape;21;p3"/>
            <p:cNvSpPr/>
            <p:nvPr/>
          </p:nvSpPr>
          <p:spPr>
            <a:xfrm>
              <a:off x="7928375" y="274025"/>
              <a:ext cx="116400" cy="116400"/>
            </a:xfrm>
            <a:prstGeom prst="ellipse">
              <a:avLst/>
            </a:prstGeom>
            <a:solidFill>
              <a:schemeClr val="accent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2" name="Google Shape;22;p3"/>
            <p:cNvSpPr/>
            <p:nvPr/>
          </p:nvSpPr>
          <p:spPr>
            <a:xfrm>
              <a:off x="8172199" y="274025"/>
              <a:ext cx="116400" cy="116400"/>
            </a:xfrm>
            <a:prstGeom prst="ellipse">
              <a:avLst/>
            </a:prstGeom>
            <a:solidFill>
              <a:schemeClr val="accen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23" name="Google Shape;23;p3"/>
            <p:cNvSpPr/>
            <p:nvPr/>
          </p:nvSpPr>
          <p:spPr>
            <a:xfrm>
              <a:off x="8416024" y="274025"/>
              <a:ext cx="116400" cy="116400"/>
            </a:xfrm>
            <a:prstGeom prst="ellipse">
              <a:avLst/>
            </a:prstGeom>
            <a:solidFill>
              <a:schemeClr val="accen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
        <p:nvSpPr>
          <p:cNvPr id="24" name="Google Shape;24;p3"/>
          <p:cNvSpPr txBox="1"/>
          <p:nvPr>
            <p:ph type="title"/>
          </p:nvPr>
        </p:nvSpPr>
        <p:spPr>
          <a:xfrm>
            <a:off x="4047175" y="2775800"/>
            <a:ext cx="4383600" cy="8418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5" name="Google Shape;25;p3"/>
          <p:cNvSpPr txBox="1"/>
          <p:nvPr>
            <p:ph hasCustomPrompt="1" idx="2" type="title"/>
          </p:nvPr>
        </p:nvSpPr>
        <p:spPr>
          <a:xfrm>
            <a:off x="4047175" y="1525800"/>
            <a:ext cx="1731600" cy="1014000"/>
          </a:xfrm>
          <a:prstGeom prst="rect">
            <a:avLst/>
          </a:prstGeom>
          <a:noFill/>
          <a:ln cap="flat" cmpd="sng" w="19050">
            <a:solidFill>
              <a:schemeClr val="accent4"/>
            </a:solidFill>
            <a:prstDash val="solid"/>
            <a:round/>
            <a:headEnd len="sm" w="sm" type="none"/>
            <a:tailEnd len="sm" w="sm" type="none"/>
          </a:ln>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 name="Google Shape;26;p3"/>
          <p:cNvSpPr/>
          <p:nvPr>
            <p:ph idx="3" type="pic"/>
          </p:nvPr>
        </p:nvSpPr>
        <p:spPr>
          <a:xfrm>
            <a:off x="713225" y="1200862"/>
            <a:ext cx="2760600" cy="2741700"/>
          </a:xfrm>
          <a:prstGeom prst="roundRect">
            <a:avLst>
              <a:gd fmla="val 16667" name="adj"/>
            </a:avLst>
          </a:prstGeom>
          <a:noFill/>
          <a:ln cap="flat" cmpd="sng" w="19050">
            <a:solidFill>
              <a:schemeClr val="accent4"/>
            </a:solidFill>
            <a:prstDash val="solid"/>
            <a:round/>
            <a:headEnd len="sm" w="sm" type="none"/>
            <a:tailEnd len="sm" w="sm" type="none"/>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203" name="Shape 203"/>
        <p:cNvGrpSpPr/>
        <p:nvPr/>
      </p:nvGrpSpPr>
      <p:grpSpPr>
        <a:xfrm>
          <a:off x="0" y="0"/>
          <a:ext cx="0" cy="0"/>
          <a:chOff x="0" y="0"/>
          <a:chExt cx="0" cy="0"/>
        </a:xfrm>
      </p:grpSpPr>
      <p:sp>
        <p:nvSpPr>
          <p:cNvPr id="204" name="Google Shape;204;p21"/>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205" name="Google Shape;205;p21"/>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206" name="Google Shape;206;p21"/>
          <p:cNvSpPr txBox="1"/>
          <p:nvPr>
            <p:ph type="title"/>
          </p:nvPr>
        </p:nvSpPr>
        <p:spPr>
          <a:xfrm>
            <a:off x="773700" y="1806450"/>
            <a:ext cx="7596600" cy="15306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p:txBody>
      </p:sp>
      <p:sp>
        <p:nvSpPr>
          <p:cNvPr id="207" name="Google Shape;207;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 name="Shape 27"/>
        <p:cNvGrpSpPr/>
        <p:nvPr/>
      </p:nvGrpSpPr>
      <p:grpSpPr>
        <a:xfrm>
          <a:off x="0" y="0"/>
          <a:ext cx="0" cy="0"/>
          <a:chOff x="0" y="0"/>
          <a:chExt cx="0" cy="0"/>
        </a:xfrm>
      </p:grpSpPr>
      <p:grpSp>
        <p:nvGrpSpPr>
          <p:cNvPr id="28" name="Google Shape;28;p4"/>
          <p:cNvGrpSpPr/>
          <p:nvPr/>
        </p:nvGrpSpPr>
        <p:grpSpPr>
          <a:xfrm>
            <a:off x="232500" y="183725"/>
            <a:ext cx="8679000" cy="4776000"/>
            <a:chOff x="232500" y="183725"/>
            <a:chExt cx="8679000" cy="4776000"/>
          </a:xfrm>
        </p:grpSpPr>
        <p:sp>
          <p:nvSpPr>
            <p:cNvPr id="29" name="Google Shape;29;p4"/>
            <p:cNvSpPr/>
            <p:nvPr/>
          </p:nvSpPr>
          <p:spPr>
            <a:xfrm>
              <a:off x="232500" y="183725"/>
              <a:ext cx="8679000" cy="4776000"/>
            </a:xfrm>
            <a:prstGeom prst="roundRect">
              <a:avLst>
                <a:gd fmla="val 3848" name="adj"/>
              </a:avLst>
            </a:prstGeom>
            <a:solidFill>
              <a:schemeClr val="dk2"/>
            </a:solidFill>
            <a:ln cap="flat" cmpd="sng" w="19050">
              <a:solidFill>
                <a:schemeClr val="accent4"/>
              </a:solidFill>
              <a:prstDash val="solid"/>
              <a:round/>
              <a:headEnd len="sm" w="sm" type="none"/>
              <a:tailEnd len="sm" w="sm" type="none"/>
            </a:ln>
            <a:effectLst>
              <a:outerShdw blurRad="185738" rotWithShape="0" algn="bl" dir="3000000" dist="47625">
                <a:schemeClr val="dk1">
                  <a:alpha val="3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30" name="Google Shape;30;p4"/>
            <p:cNvSpPr/>
            <p:nvPr/>
          </p:nvSpPr>
          <p:spPr>
            <a:xfrm>
              <a:off x="232500" y="183725"/>
              <a:ext cx="8679000" cy="289500"/>
            </a:xfrm>
            <a:prstGeom prst="round2SameRect">
              <a:avLst>
                <a:gd fmla="val 50000"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31" name="Google Shape;31;p4"/>
            <p:cNvSpPr/>
            <p:nvPr/>
          </p:nvSpPr>
          <p:spPr>
            <a:xfrm>
              <a:off x="7928375" y="274025"/>
              <a:ext cx="116400" cy="116400"/>
            </a:xfrm>
            <a:prstGeom prst="ellipse">
              <a:avLst/>
            </a:prstGeom>
            <a:solidFill>
              <a:schemeClr val="accent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32" name="Google Shape;32;p4"/>
            <p:cNvSpPr/>
            <p:nvPr/>
          </p:nvSpPr>
          <p:spPr>
            <a:xfrm>
              <a:off x="8172199" y="274025"/>
              <a:ext cx="116400" cy="116400"/>
            </a:xfrm>
            <a:prstGeom prst="ellipse">
              <a:avLst/>
            </a:prstGeom>
            <a:solidFill>
              <a:schemeClr val="accen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33" name="Google Shape;33;p4"/>
            <p:cNvSpPr/>
            <p:nvPr/>
          </p:nvSpPr>
          <p:spPr>
            <a:xfrm>
              <a:off x="8416024" y="274025"/>
              <a:ext cx="116400" cy="116400"/>
            </a:xfrm>
            <a:prstGeom prst="ellipse">
              <a:avLst/>
            </a:prstGeom>
            <a:solidFill>
              <a:schemeClr val="accen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
        <p:nvSpPr>
          <p:cNvPr id="34" name="Google Shape;34;p4"/>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5" name="Google Shape;35;p4"/>
          <p:cNvSpPr txBox="1"/>
          <p:nvPr>
            <p:ph idx="1" type="body"/>
          </p:nvPr>
        </p:nvSpPr>
        <p:spPr>
          <a:xfrm>
            <a:off x="720000" y="1215750"/>
            <a:ext cx="7704000" cy="33882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6" name="Shape 36"/>
        <p:cNvGrpSpPr/>
        <p:nvPr/>
      </p:nvGrpSpPr>
      <p:grpSpPr>
        <a:xfrm>
          <a:off x="0" y="0"/>
          <a:ext cx="0" cy="0"/>
          <a:chOff x="0" y="0"/>
          <a:chExt cx="0" cy="0"/>
        </a:xfrm>
      </p:grpSpPr>
      <p:grpSp>
        <p:nvGrpSpPr>
          <p:cNvPr id="37" name="Google Shape;37;p5"/>
          <p:cNvGrpSpPr/>
          <p:nvPr/>
        </p:nvGrpSpPr>
        <p:grpSpPr>
          <a:xfrm>
            <a:off x="232500" y="183725"/>
            <a:ext cx="8679000" cy="4776000"/>
            <a:chOff x="232500" y="183725"/>
            <a:chExt cx="8679000" cy="4776000"/>
          </a:xfrm>
        </p:grpSpPr>
        <p:sp>
          <p:nvSpPr>
            <p:cNvPr id="38" name="Google Shape;38;p5"/>
            <p:cNvSpPr/>
            <p:nvPr/>
          </p:nvSpPr>
          <p:spPr>
            <a:xfrm>
              <a:off x="232500" y="183725"/>
              <a:ext cx="8679000" cy="4776000"/>
            </a:xfrm>
            <a:prstGeom prst="roundRect">
              <a:avLst>
                <a:gd fmla="val 3848" name="adj"/>
              </a:avLst>
            </a:prstGeom>
            <a:solidFill>
              <a:schemeClr val="dk2"/>
            </a:solidFill>
            <a:ln cap="flat" cmpd="sng" w="19050">
              <a:solidFill>
                <a:schemeClr val="accent4"/>
              </a:solidFill>
              <a:prstDash val="solid"/>
              <a:round/>
              <a:headEnd len="sm" w="sm" type="none"/>
              <a:tailEnd len="sm" w="sm" type="none"/>
            </a:ln>
            <a:effectLst>
              <a:outerShdw blurRad="185738" rotWithShape="0" algn="bl" dir="3000000" dist="47625">
                <a:schemeClr val="dk1">
                  <a:alpha val="3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39" name="Google Shape;39;p5"/>
            <p:cNvSpPr/>
            <p:nvPr/>
          </p:nvSpPr>
          <p:spPr>
            <a:xfrm>
              <a:off x="232500" y="183725"/>
              <a:ext cx="8679000" cy="289500"/>
            </a:xfrm>
            <a:prstGeom prst="round2SameRect">
              <a:avLst>
                <a:gd fmla="val 50000"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40" name="Google Shape;40;p5"/>
            <p:cNvSpPr/>
            <p:nvPr/>
          </p:nvSpPr>
          <p:spPr>
            <a:xfrm>
              <a:off x="7928375" y="274025"/>
              <a:ext cx="116400" cy="116400"/>
            </a:xfrm>
            <a:prstGeom prst="ellipse">
              <a:avLst/>
            </a:prstGeom>
            <a:solidFill>
              <a:schemeClr val="accent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41" name="Google Shape;41;p5"/>
            <p:cNvSpPr/>
            <p:nvPr/>
          </p:nvSpPr>
          <p:spPr>
            <a:xfrm>
              <a:off x="8172199" y="274025"/>
              <a:ext cx="116400" cy="116400"/>
            </a:xfrm>
            <a:prstGeom prst="ellipse">
              <a:avLst/>
            </a:prstGeom>
            <a:solidFill>
              <a:schemeClr val="accen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42" name="Google Shape;42;p5"/>
            <p:cNvSpPr/>
            <p:nvPr/>
          </p:nvSpPr>
          <p:spPr>
            <a:xfrm>
              <a:off x="8416024" y="274025"/>
              <a:ext cx="116400" cy="116400"/>
            </a:xfrm>
            <a:prstGeom prst="ellipse">
              <a:avLst/>
            </a:prstGeom>
            <a:solidFill>
              <a:schemeClr val="accen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
        <p:nvSpPr>
          <p:cNvPr id="43" name="Google Shape;43;p5"/>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Font typeface="Darker Grotesque"/>
              <a:buNone/>
              <a:defRPr>
                <a:latin typeface="Darker Grotesque"/>
                <a:ea typeface="Darker Grotesque"/>
                <a:cs typeface="Darker Grotesque"/>
                <a:sym typeface="Darker Grotesque"/>
              </a:defRPr>
            </a:lvl2pPr>
            <a:lvl3pPr lvl="2" rtl="0">
              <a:spcBef>
                <a:spcPts val="0"/>
              </a:spcBef>
              <a:spcAft>
                <a:spcPts val="0"/>
              </a:spcAft>
              <a:buSzPts val="3000"/>
              <a:buFont typeface="Darker Grotesque"/>
              <a:buNone/>
              <a:defRPr>
                <a:latin typeface="Darker Grotesque"/>
                <a:ea typeface="Darker Grotesque"/>
                <a:cs typeface="Darker Grotesque"/>
                <a:sym typeface="Darker Grotesque"/>
              </a:defRPr>
            </a:lvl3pPr>
            <a:lvl4pPr lvl="3" rtl="0">
              <a:spcBef>
                <a:spcPts val="0"/>
              </a:spcBef>
              <a:spcAft>
                <a:spcPts val="0"/>
              </a:spcAft>
              <a:buSzPts val="3000"/>
              <a:buFont typeface="Darker Grotesque"/>
              <a:buNone/>
              <a:defRPr>
                <a:latin typeface="Darker Grotesque"/>
                <a:ea typeface="Darker Grotesque"/>
                <a:cs typeface="Darker Grotesque"/>
                <a:sym typeface="Darker Grotesque"/>
              </a:defRPr>
            </a:lvl4pPr>
            <a:lvl5pPr lvl="4" rtl="0">
              <a:spcBef>
                <a:spcPts val="0"/>
              </a:spcBef>
              <a:spcAft>
                <a:spcPts val="0"/>
              </a:spcAft>
              <a:buSzPts val="3000"/>
              <a:buFont typeface="Darker Grotesque"/>
              <a:buNone/>
              <a:defRPr>
                <a:latin typeface="Darker Grotesque"/>
                <a:ea typeface="Darker Grotesque"/>
                <a:cs typeface="Darker Grotesque"/>
                <a:sym typeface="Darker Grotesque"/>
              </a:defRPr>
            </a:lvl5pPr>
            <a:lvl6pPr lvl="5" rtl="0">
              <a:spcBef>
                <a:spcPts val="0"/>
              </a:spcBef>
              <a:spcAft>
                <a:spcPts val="0"/>
              </a:spcAft>
              <a:buSzPts val="3000"/>
              <a:buFont typeface="Darker Grotesque"/>
              <a:buNone/>
              <a:defRPr>
                <a:latin typeface="Darker Grotesque"/>
                <a:ea typeface="Darker Grotesque"/>
                <a:cs typeface="Darker Grotesque"/>
                <a:sym typeface="Darker Grotesque"/>
              </a:defRPr>
            </a:lvl6pPr>
            <a:lvl7pPr lvl="6" rtl="0">
              <a:spcBef>
                <a:spcPts val="0"/>
              </a:spcBef>
              <a:spcAft>
                <a:spcPts val="0"/>
              </a:spcAft>
              <a:buSzPts val="3000"/>
              <a:buFont typeface="Darker Grotesque"/>
              <a:buNone/>
              <a:defRPr>
                <a:latin typeface="Darker Grotesque"/>
                <a:ea typeface="Darker Grotesque"/>
                <a:cs typeface="Darker Grotesque"/>
                <a:sym typeface="Darker Grotesque"/>
              </a:defRPr>
            </a:lvl7pPr>
            <a:lvl8pPr lvl="7" rtl="0">
              <a:spcBef>
                <a:spcPts val="0"/>
              </a:spcBef>
              <a:spcAft>
                <a:spcPts val="0"/>
              </a:spcAft>
              <a:buSzPts val="3000"/>
              <a:buFont typeface="Darker Grotesque"/>
              <a:buNone/>
              <a:defRPr>
                <a:latin typeface="Darker Grotesque"/>
                <a:ea typeface="Darker Grotesque"/>
                <a:cs typeface="Darker Grotesque"/>
                <a:sym typeface="Darker Grotesque"/>
              </a:defRPr>
            </a:lvl8pPr>
            <a:lvl9pPr lvl="8" rtl="0">
              <a:spcBef>
                <a:spcPts val="0"/>
              </a:spcBef>
              <a:spcAft>
                <a:spcPts val="0"/>
              </a:spcAft>
              <a:buSzPts val="3000"/>
              <a:buFont typeface="Darker Grotesque"/>
              <a:buNone/>
              <a:defRPr>
                <a:latin typeface="Darker Grotesque"/>
                <a:ea typeface="Darker Grotesque"/>
                <a:cs typeface="Darker Grotesque"/>
                <a:sym typeface="Darker Grotesque"/>
              </a:defRPr>
            </a:lvl9pPr>
          </a:lstStyle>
          <a:p/>
        </p:txBody>
      </p:sp>
      <p:sp>
        <p:nvSpPr>
          <p:cNvPr id="44" name="Google Shape;44;p5"/>
          <p:cNvSpPr txBox="1"/>
          <p:nvPr>
            <p:ph idx="1" type="subTitle"/>
          </p:nvPr>
        </p:nvSpPr>
        <p:spPr>
          <a:xfrm>
            <a:off x="4923249" y="2762675"/>
            <a:ext cx="2505600" cy="145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5" name="Google Shape;45;p5"/>
          <p:cNvSpPr txBox="1"/>
          <p:nvPr>
            <p:ph idx="2" type="subTitle"/>
          </p:nvPr>
        </p:nvSpPr>
        <p:spPr>
          <a:xfrm>
            <a:off x="1715375" y="2762675"/>
            <a:ext cx="2505600" cy="145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6" name="Google Shape;46;p5"/>
          <p:cNvSpPr txBox="1"/>
          <p:nvPr>
            <p:ph idx="3" type="subTitle"/>
          </p:nvPr>
        </p:nvSpPr>
        <p:spPr>
          <a:xfrm>
            <a:off x="1715375" y="2383429"/>
            <a:ext cx="2505600" cy="460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2pPr>
            <a:lvl3pPr lvl="2"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3pPr>
            <a:lvl4pPr lvl="3"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4pPr>
            <a:lvl5pPr lvl="4"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5pPr>
            <a:lvl6pPr lvl="5"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6pPr>
            <a:lvl7pPr lvl="6"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7pPr>
            <a:lvl8pPr lvl="7"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8pPr>
            <a:lvl9pPr lvl="8"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9pPr>
          </a:lstStyle>
          <a:p/>
        </p:txBody>
      </p:sp>
      <p:sp>
        <p:nvSpPr>
          <p:cNvPr id="47" name="Google Shape;47;p5"/>
          <p:cNvSpPr txBox="1"/>
          <p:nvPr>
            <p:ph idx="4" type="subTitle"/>
          </p:nvPr>
        </p:nvSpPr>
        <p:spPr>
          <a:xfrm>
            <a:off x="4923250" y="2383429"/>
            <a:ext cx="2505600" cy="460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Darker Grotesque"/>
              <a:buNone/>
              <a:defRPr sz="2000">
                <a:solidFill>
                  <a:schemeClr val="dk1"/>
                </a:solidFill>
                <a:latin typeface="Darker Grotesque Black"/>
                <a:ea typeface="Darker Grotesque Black"/>
                <a:cs typeface="Darker Grotesque Black"/>
                <a:sym typeface="Darker Grotesque Black"/>
              </a:defRPr>
            </a:lvl1pPr>
            <a:lvl2pPr lvl="1"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2pPr>
            <a:lvl3pPr lvl="2"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3pPr>
            <a:lvl4pPr lvl="3"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4pPr>
            <a:lvl5pPr lvl="4"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5pPr>
            <a:lvl6pPr lvl="5"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6pPr>
            <a:lvl7pPr lvl="6"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7pPr>
            <a:lvl8pPr lvl="7"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8pPr>
            <a:lvl9pPr lvl="8" rtl="0" algn="ctr">
              <a:lnSpc>
                <a:spcPct val="100000"/>
              </a:lnSpc>
              <a:spcBef>
                <a:spcPts val="0"/>
              </a:spcBef>
              <a:spcAft>
                <a:spcPts val="0"/>
              </a:spcAft>
              <a:buSzPts val="2400"/>
              <a:buFont typeface="Darker Grotesque"/>
              <a:buNone/>
              <a:defRPr b="1" sz="2400">
                <a:latin typeface="Darker Grotesque"/>
                <a:ea typeface="Darker Grotesque"/>
                <a:cs typeface="Darker Grotesque"/>
                <a:sym typeface="Darker Grotesq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8" name="Shape 48"/>
        <p:cNvGrpSpPr/>
        <p:nvPr/>
      </p:nvGrpSpPr>
      <p:grpSpPr>
        <a:xfrm>
          <a:off x="0" y="0"/>
          <a:ext cx="0" cy="0"/>
          <a:chOff x="0" y="0"/>
          <a:chExt cx="0" cy="0"/>
        </a:xfrm>
      </p:grpSpPr>
      <p:grpSp>
        <p:nvGrpSpPr>
          <p:cNvPr id="49" name="Google Shape;49;p6"/>
          <p:cNvGrpSpPr/>
          <p:nvPr/>
        </p:nvGrpSpPr>
        <p:grpSpPr>
          <a:xfrm>
            <a:off x="232500" y="183725"/>
            <a:ext cx="8679000" cy="4776000"/>
            <a:chOff x="232500" y="183725"/>
            <a:chExt cx="8679000" cy="4776000"/>
          </a:xfrm>
        </p:grpSpPr>
        <p:sp>
          <p:nvSpPr>
            <p:cNvPr id="50" name="Google Shape;50;p6"/>
            <p:cNvSpPr/>
            <p:nvPr/>
          </p:nvSpPr>
          <p:spPr>
            <a:xfrm>
              <a:off x="232500" y="183725"/>
              <a:ext cx="8679000" cy="4776000"/>
            </a:xfrm>
            <a:prstGeom prst="roundRect">
              <a:avLst>
                <a:gd fmla="val 3848" name="adj"/>
              </a:avLst>
            </a:prstGeom>
            <a:solidFill>
              <a:schemeClr val="dk2"/>
            </a:solidFill>
            <a:ln cap="flat" cmpd="sng" w="19050">
              <a:solidFill>
                <a:schemeClr val="accent4"/>
              </a:solidFill>
              <a:prstDash val="solid"/>
              <a:round/>
              <a:headEnd len="sm" w="sm" type="none"/>
              <a:tailEnd len="sm" w="sm" type="none"/>
            </a:ln>
            <a:effectLst>
              <a:outerShdw blurRad="185738" rotWithShape="0" algn="bl" dir="3000000" dist="47625">
                <a:schemeClr val="dk1">
                  <a:alpha val="3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51" name="Google Shape;51;p6"/>
            <p:cNvSpPr/>
            <p:nvPr/>
          </p:nvSpPr>
          <p:spPr>
            <a:xfrm>
              <a:off x="232500" y="183725"/>
              <a:ext cx="8679000" cy="289500"/>
            </a:xfrm>
            <a:prstGeom prst="round2SameRect">
              <a:avLst>
                <a:gd fmla="val 50000"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52" name="Google Shape;52;p6"/>
            <p:cNvSpPr/>
            <p:nvPr/>
          </p:nvSpPr>
          <p:spPr>
            <a:xfrm>
              <a:off x="7928375" y="274025"/>
              <a:ext cx="116400" cy="116400"/>
            </a:xfrm>
            <a:prstGeom prst="ellipse">
              <a:avLst/>
            </a:prstGeom>
            <a:solidFill>
              <a:schemeClr val="accent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53" name="Google Shape;53;p6"/>
            <p:cNvSpPr/>
            <p:nvPr/>
          </p:nvSpPr>
          <p:spPr>
            <a:xfrm>
              <a:off x="8172199" y="274025"/>
              <a:ext cx="116400" cy="116400"/>
            </a:xfrm>
            <a:prstGeom prst="ellipse">
              <a:avLst/>
            </a:prstGeom>
            <a:solidFill>
              <a:schemeClr val="accen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54" name="Google Shape;54;p6"/>
            <p:cNvSpPr/>
            <p:nvPr/>
          </p:nvSpPr>
          <p:spPr>
            <a:xfrm>
              <a:off x="8416024" y="274025"/>
              <a:ext cx="116400" cy="116400"/>
            </a:xfrm>
            <a:prstGeom prst="ellipse">
              <a:avLst/>
            </a:prstGeom>
            <a:solidFill>
              <a:schemeClr val="accen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
        <p:nvSpPr>
          <p:cNvPr id="55" name="Google Shape;55;p6"/>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6" name="Shape 56"/>
        <p:cNvGrpSpPr/>
        <p:nvPr/>
      </p:nvGrpSpPr>
      <p:grpSpPr>
        <a:xfrm>
          <a:off x="0" y="0"/>
          <a:ext cx="0" cy="0"/>
          <a:chOff x="0" y="0"/>
          <a:chExt cx="0" cy="0"/>
        </a:xfrm>
      </p:grpSpPr>
      <p:grpSp>
        <p:nvGrpSpPr>
          <p:cNvPr id="57" name="Google Shape;57;p7"/>
          <p:cNvGrpSpPr/>
          <p:nvPr/>
        </p:nvGrpSpPr>
        <p:grpSpPr>
          <a:xfrm>
            <a:off x="232500" y="183725"/>
            <a:ext cx="8679000" cy="4776000"/>
            <a:chOff x="232500" y="183725"/>
            <a:chExt cx="8679000" cy="4776000"/>
          </a:xfrm>
        </p:grpSpPr>
        <p:sp>
          <p:nvSpPr>
            <p:cNvPr id="58" name="Google Shape;58;p7"/>
            <p:cNvSpPr/>
            <p:nvPr/>
          </p:nvSpPr>
          <p:spPr>
            <a:xfrm>
              <a:off x="232500" y="183725"/>
              <a:ext cx="8679000" cy="4776000"/>
            </a:xfrm>
            <a:prstGeom prst="roundRect">
              <a:avLst>
                <a:gd fmla="val 3848" name="adj"/>
              </a:avLst>
            </a:prstGeom>
            <a:solidFill>
              <a:schemeClr val="dk2"/>
            </a:solidFill>
            <a:ln cap="flat" cmpd="sng" w="19050">
              <a:solidFill>
                <a:schemeClr val="accent4"/>
              </a:solidFill>
              <a:prstDash val="solid"/>
              <a:round/>
              <a:headEnd len="sm" w="sm" type="none"/>
              <a:tailEnd len="sm" w="sm" type="none"/>
            </a:ln>
            <a:effectLst>
              <a:outerShdw blurRad="185738" rotWithShape="0" algn="bl" dir="3000000" dist="47625">
                <a:schemeClr val="dk1">
                  <a:alpha val="3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59" name="Google Shape;59;p7"/>
            <p:cNvSpPr/>
            <p:nvPr/>
          </p:nvSpPr>
          <p:spPr>
            <a:xfrm>
              <a:off x="232500" y="183725"/>
              <a:ext cx="8679000" cy="289500"/>
            </a:xfrm>
            <a:prstGeom prst="round2SameRect">
              <a:avLst>
                <a:gd fmla="val 50000"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60" name="Google Shape;60;p7"/>
            <p:cNvSpPr/>
            <p:nvPr/>
          </p:nvSpPr>
          <p:spPr>
            <a:xfrm>
              <a:off x="7928375" y="274025"/>
              <a:ext cx="116400" cy="116400"/>
            </a:xfrm>
            <a:prstGeom prst="ellipse">
              <a:avLst/>
            </a:prstGeom>
            <a:solidFill>
              <a:schemeClr val="accent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61" name="Google Shape;61;p7"/>
            <p:cNvSpPr/>
            <p:nvPr/>
          </p:nvSpPr>
          <p:spPr>
            <a:xfrm>
              <a:off x="8172199" y="274025"/>
              <a:ext cx="116400" cy="116400"/>
            </a:xfrm>
            <a:prstGeom prst="ellipse">
              <a:avLst/>
            </a:prstGeom>
            <a:solidFill>
              <a:schemeClr val="accen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62" name="Google Shape;62;p7"/>
            <p:cNvSpPr/>
            <p:nvPr/>
          </p:nvSpPr>
          <p:spPr>
            <a:xfrm>
              <a:off x="8416024" y="274025"/>
              <a:ext cx="116400" cy="116400"/>
            </a:xfrm>
            <a:prstGeom prst="ellipse">
              <a:avLst/>
            </a:prstGeom>
            <a:solidFill>
              <a:schemeClr val="accen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
        <p:nvSpPr>
          <p:cNvPr id="63" name="Google Shape;63;p7"/>
          <p:cNvSpPr txBox="1"/>
          <p:nvPr>
            <p:ph type="title"/>
          </p:nvPr>
        </p:nvSpPr>
        <p:spPr>
          <a:xfrm>
            <a:off x="811975" y="1315000"/>
            <a:ext cx="4294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4" name="Google Shape;64;p7"/>
          <p:cNvSpPr txBox="1"/>
          <p:nvPr>
            <p:ph idx="1" type="subTitle"/>
          </p:nvPr>
        </p:nvSpPr>
        <p:spPr>
          <a:xfrm>
            <a:off x="811975" y="1887700"/>
            <a:ext cx="4294800" cy="209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Nunito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0"/>
              </a:spcBef>
              <a:spcAft>
                <a:spcPts val="0"/>
              </a:spcAft>
              <a:buClr>
                <a:srgbClr val="E76A28"/>
              </a:buClr>
              <a:buSzPts val="1200"/>
              <a:buFont typeface="Nunito Light"/>
              <a:buChar char="■"/>
              <a:defRPr/>
            </a:lvl3pPr>
            <a:lvl4pPr lvl="3" rtl="0" algn="ctr">
              <a:lnSpc>
                <a:spcPct val="100000"/>
              </a:lnSpc>
              <a:spcBef>
                <a:spcPts val="0"/>
              </a:spcBef>
              <a:spcAft>
                <a:spcPts val="0"/>
              </a:spcAft>
              <a:buClr>
                <a:srgbClr val="E76A28"/>
              </a:buClr>
              <a:buSzPts val="12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200"/>
              <a:buFont typeface="Nunito Light"/>
              <a:buChar char="●"/>
              <a:defRPr/>
            </a:lvl7pPr>
            <a:lvl8pPr lvl="7" rtl="0" algn="ctr">
              <a:lnSpc>
                <a:spcPct val="100000"/>
              </a:lnSpc>
              <a:spcBef>
                <a:spcPts val="0"/>
              </a:spcBef>
              <a:spcAft>
                <a:spcPts val="0"/>
              </a:spcAft>
              <a:buClr>
                <a:srgbClr val="999999"/>
              </a:buClr>
              <a:buSzPts val="12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65" name="Google Shape;65;p7"/>
          <p:cNvSpPr/>
          <p:nvPr>
            <p:ph idx="2" type="pic"/>
          </p:nvPr>
        </p:nvSpPr>
        <p:spPr>
          <a:xfrm>
            <a:off x="5643775" y="922900"/>
            <a:ext cx="2787000" cy="3453300"/>
          </a:xfrm>
          <a:prstGeom prst="roundRect">
            <a:avLst>
              <a:gd fmla="val 16667" name="adj"/>
            </a:avLst>
          </a:prstGeom>
          <a:noFill/>
          <a:ln cap="flat" cmpd="sng" w="19050">
            <a:solidFill>
              <a:schemeClr val="accent4"/>
            </a:solidFill>
            <a:prstDash val="solid"/>
            <a:round/>
            <a:headEnd len="sm" w="sm" type="none"/>
            <a:tailEnd len="sm" w="sm" type="none"/>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6" name="Shape 66"/>
        <p:cNvGrpSpPr/>
        <p:nvPr/>
      </p:nvGrpSpPr>
      <p:grpSpPr>
        <a:xfrm>
          <a:off x="0" y="0"/>
          <a:ext cx="0" cy="0"/>
          <a:chOff x="0" y="0"/>
          <a:chExt cx="0" cy="0"/>
        </a:xfrm>
      </p:grpSpPr>
      <p:grpSp>
        <p:nvGrpSpPr>
          <p:cNvPr id="67" name="Google Shape;67;p8"/>
          <p:cNvGrpSpPr/>
          <p:nvPr/>
        </p:nvGrpSpPr>
        <p:grpSpPr>
          <a:xfrm>
            <a:off x="232500" y="183725"/>
            <a:ext cx="8679000" cy="4776000"/>
            <a:chOff x="232500" y="183725"/>
            <a:chExt cx="8679000" cy="4776000"/>
          </a:xfrm>
        </p:grpSpPr>
        <p:sp>
          <p:nvSpPr>
            <p:cNvPr id="68" name="Google Shape;68;p8"/>
            <p:cNvSpPr/>
            <p:nvPr/>
          </p:nvSpPr>
          <p:spPr>
            <a:xfrm>
              <a:off x="232500" y="183725"/>
              <a:ext cx="8679000" cy="4776000"/>
            </a:xfrm>
            <a:prstGeom prst="roundRect">
              <a:avLst>
                <a:gd fmla="val 3848" name="adj"/>
              </a:avLst>
            </a:prstGeom>
            <a:solidFill>
              <a:schemeClr val="dk2"/>
            </a:solidFill>
            <a:ln cap="flat" cmpd="sng" w="19050">
              <a:solidFill>
                <a:schemeClr val="accent4"/>
              </a:solidFill>
              <a:prstDash val="solid"/>
              <a:round/>
              <a:headEnd len="sm" w="sm" type="none"/>
              <a:tailEnd len="sm" w="sm" type="none"/>
            </a:ln>
            <a:effectLst>
              <a:outerShdw blurRad="185738" rotWithShape="0" algn="bl" dir="3000000" dist="47625">
                <a:schemeClr val="dk1">
                  <a:alpha val="3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69" name="Google Shape;69;p8"/>
            <p:cNvSpPr/>
            <p:nvPr/>
          </p:nvSpPr>
          <p:spPr>
            <a:xfrm>
              <a:off x="232500" y="183725"/>
              <a:ext cx="8679000" cy="289500"/>
            </a:xfrm>
            <a:prstGeom prst="round2SameRect">
              <a:avLst>
                <a:gd fmla="val 50000"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70" name="Google Shape;70;p8"/>
            <p:cNvSpPr/>
            <p:nvPr/>
          </p:nvSpPr>
          <p:spPr>
            <a:xfrm>
              <a:off x="7928375" y="274025"/>
              <a:ext cx="116400" cy="116400"/>
            </a:xfrm>
            <a:prstGeom prst="ellipse">
              <a:avLst/>
            </a:prstGeom>
            <a:solidFill>
              <a:schemeClr val="accent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71" name="Google Shape;71;p8"/>
            <p:cNvSpPr/>
            <p:nvPr/>
          </p:nvSpPr>
          <p:spPr>
            <a:xfrm>
              <a:off x="8172199" y="274025"/>
              <a:ext cx="116400" cy="116400"/>
            </a:xfrm>
            <a:prstGeom prst="ellipse">
              <a:avLst/>
            </a:prstGeom>
            <a:solidFill>
              <a:schemeClr val="accen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72" name="Google Shape;72;p8"/>
            <p:cNvSpPr/>
            <p:nvPr/>
          </p:nvSpPr>
          <p:spPr>
            <a:xfrm>
              <a:off x="8416024" y="274025"/>
              <a:ext cx="116400" cy="116400"/>
            </a:xfrm>
            <a:prstGeom prst="ellipse">
              <a:avLst/>
            </a:prstGeom>
            <a:solidFill>
              <a:schemeClr val="accen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
        <p:nvSpPr>
          <p:cNvPr id="73" name="Google Shape;73;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4" name="Shape 74"/>
        <p:cNvGrpSpPr/>
        <p:nvPr/>
      </p:nvGrpSpPr>
      <p:grpSpPr>
        <a:xfrm>
          <a:off x="0" y="0"/>
          <a:ext cx="0" cy="0"/>
          <a:chOff x="0" y="0"/>
          <a:chExt cx="0" cy="0"/>
        </a:xfrm>
      </p:grpSpPr>
      <p:grpSp>
        <p:nvGrpSpPr>
          <p:cNvPr id="75" name="Google Shape;75;p9"/>
          <p:cNvGrpSpPr/>
          <p:nvPr/>
        </p:nvGrpSpPr>
        <p:grpSpPr>
          <a:xfrm>
            <a:off x="232500" y="183725"/>
            <a:ext cx="8679000" cy="4776000"/>
            <a:chOff x="232500" y="183725"/>
            <a:chExt cx="8679000" cy="4776000"/>
          </a:xfrm>
        </p:grpSpPr>
        <p:sp>
          <p:nvSpPr>
            <p:cNvPr id="76" name="Google Shape;76;p9"/>
            <p:cNvSpPr/>
            <p:nvPr/>
          </p:nvSpPr>
          <p:spPr>
            <a:xfrm>
              <a:off x="232500" y="183725"/>
              <a:ext cx="8679000" cy="4776000"/>
            </a:xfrm>
            <a:prstGeom prst="roundRect">
              <a:avLst>
                <a:gd fmla="val 3848" name="adj"/>
              </a:avLst>
            </a:prstGeom>
            <a:solidFill>
              <a:schemeClr val="dk2"/>
            </a:solidFill>
            <a:ln cap="flat" cmpd="sng" w="19050">
              <a:solidFill>
                <a:schemeClr val="accent4"/>
              </a:solidFill>
              <a:prstDash val="solid"/>
              <a:round/>
              <a:headEnd len="sm" w="sm" type="none"/>
              <a:tailEnd len="sm" w="sm" type="none"/>
            </a:ln>
            <a:effectLst>
              <a:outerShdw blurRad="185738" rotWithShape="0" algn="bl" dir="3000000" dist="47625">
                <a:schemeClr val="dk1">
                  <a:alpha val="3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77" name="Google Shape;77;p9"/>
            <p:cNvSpPr/>
            <p:nvPr/>
          </p:nvSpPr>
          <p:spPr>
            <a:xfrm>
              <a:off x="232500" y="183725"/>
              <a:ext cx="8679000" cy="289500"/>
            </a:xfrm>
            <a:prstGeom prst="round2SameRect">
              <a:avLst>
                <a:gd fmla="val 50000"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78" name="Google Shape;78;p9"/>
            <p:cNvSpPr/>
            <p:nvPr/>
          </p:nvSpPr>
          <p:spPr>
            <a:xfrm>
              <a:off x="7928375" y="274025"/>
              <a:ext cx="116400" cy="116400"/>
            </a:xfrm>
            <a:prstGeom prst="ellipse">
              <a:avLst/>
            </a:prstGeom>
            <a:solidFill>
              <a:schemeClr val="accent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79" name="Google Shape;79;p9"/>
            <p:cNvSpPr/>
            <p:nvPr/>
          </p:nvSpPr>
          <p:spPr>
            <a:xfrm>
              <a:off x="8172199" y="274025"/>
              <a:ext cx="116400" cy="116400"/>
            </a:xfrm>
            <a:prstGeom prst="ellipse">
              <a:avLst/>
            </a:prstGeom>
            <a:solidFill>
              <a:schemeClr val="accent1"/>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sp>
          <p:nvSpPr>
            <p:cNvPr id="80" name="Google Shape;80;p9"/>
            <p:cNvSpPr/>
            <p:nvPr/>
          </p:nvSpPr>
          <p:spPr>
            <a:xfrm>
              <a:off x="8416024" y="274025"/>
              <a:ext cx="116400" cy="116400"/>
            </a:xfrm>
            <a:prstGeom prst="ellipse">
              <a:avLst/>
            </a:prstGeom>
            <a:solidFill>
              <a:schemeClr val="accen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Open Sans"/>
                <a:ea typeface="Open Sans"/>
                <a:cs typeface="Open Sans"/>
                <a:sym typeface="Open Sans"/>
              </a:endParaRPr>
            </a:p>
          </p:txBody>
        </p:sp>
      </p:grpSp>
      <p:sp>
        <p:nvSpPr>
          <p:cNvPr id="81" name="Google Shape;81;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500"/>
              <a:buNone/>
              <a:defRPr sz="45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82" name="Google Shape;82;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3" name="Shape 83"/>
        <p:cNvGrpSpPr/>
        <p:nvPr/>
      </p:nvGrpSpPr>
      <p:grpSpPr>
        <a:xfrm>
          <a:off x="0" y="0"/>
          <a:ext cx="0" cy="0"/>
          <a:chOff x="0" y="0"/>
          <a:chExt cx="0" cy="0"/>
        </a:xfrm>
      </p:grpSpPr>
      <p:sp>
        <p:nvSpPr>
          <p:cNvPr id="84" name="Google Shape;84;p10"/>
          <p:cNvSpPr/>
          <p:nvPr>
            <p:ph idx="2" type="pic"/>
          </p:nvPr>
        </p:nvSpPr>
        <p:spPr>
          <a:xfrm>
            <a:off x="-22325" y="-21050"/>
            <a:ext cx="9201900" cy="5164500"/>
          </a:xfrm>
          <a:prstGeom prst="rect">
            <a:avLst/>
          </a:prstGeom>
          <a:noFill/>
          <a:ln>
            <a:noFill/>
          </a:ln>
        </p:spPr>
      </p:sp>
      <p:sp>
        <p:nvSpPr>
          <p:cNvPr id="85" name="Google Shape;85;p10"/>
          <p:cNvSpPr txBox="1"/>
          <p:nvPr>
            <p:ph type="title"/>
          </p:nvPr>
        </p:nvSpPr>
        <p:spPr>
          <a:xfrm>
            <a:off x="720000" y="4014450"/>
            <a:ext cx="7704000" cy="572700"/>
          </a:xfrm>
          <a:prstGeom prst="rect">
            <a:avLst/>
          </a:prstGeom>
          <a:solidFill>
            <a:schemeClr val="dk2"/>
          </a:solidFill>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212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Darker Grotesque Black"/>
              <a:buNone/>
              <a:defRPr sz="3000">
                <a:solidFill>
                  <a:schemeClr val="dk1"/>
                </a:solidFill>
                <a:latin typeface="Darker Grotesque Black"/>
                <a:ea typeface="Darker Grotesque Black"/>
                <a:cs typeface="Darker Grotesque Black"/>
                <a:sym typeface="Darker Grotesque Black"/>
              </a:defRPr>
            </a:lvl1pPr>
            <a:lvl2pPr lvl="1" rtl="0">
              <a:spcBef>
                <a:spcPts val="0"/>
              </a:spcBef>
              <a:spcAft>
                <a:spcPts val="0"/>
              </a:spcAft>
              <a:buClr>
                <a:schemeClr val="dk1"/>
              </a:buClr>
              <a:buSzPts val="3000"/>
              <a:buFont typeface="Darker Grotesque"/>
              <a:buNone/>
              <a:defRPr b="1" sz="3000">
                <a:solidFill>
                  <a:schemeClr val="dk1"/>
                </a:solidFill>
                <a:latin typeface="Darker Grotesque"/>
                <a:ea typeface="Darker Grotesque"/>
                <a:cs typeface="Darker Grotesque"/>
                <a:sym typeface="Darker Grotesque"/>
              </a:defRPr>
            </a:lvl2pPr>
            <a:lvl3pPr lvl="2" rtl="0">
              <a:spcBef>
                <a:spcPts val="0"/>
              </a:spcBef>
              <a:spcAft>
                <a:spcPts val="0"/>
              </a:spcAft>
              <a:buClr>
                <a:schemeClr val="dk1"/>
              </a:buClr>
              <a:buSzPts val="3000"/>
              <a:buFont typeface="Darker Grotesque"/>
              <a:buNone/>
              <a:defRPr b="1" sz="3000">
                <a:solidFill>
                  <a:schemeClr val="dk1"/>
                </a:solidFill>
                <a:latin typeface="Darker Grotesque"/>
                <a:ea typeface="Darker Grotesque"/>
                <a:cs typeface="Darker Grotesque"/>
                <a:sym typeface="Darker Grotesque"/>
              </a:defRPr>
            </a:lvl3pPr>
            <a:lvl4pPr lvl="3" rtl="0">
              <a:spcBef>
                <a:spcPts val="0"/>
              </a:spcBef>
              <a:spcAft>
                <a:spcPts val="0"/>
              </a:spcAft>
              <a:buClr>
                <a:schemeClr val="dk1"/>
              </a:buClr>
              <a:buSzPts val="3000"/>
              <a:buFont typeface="Darker Grotesque"/>
              <a:buNone/>
              <a:defRPr b="1" sz="3000">
                <a:solidFill>
                  <a:schemeClr val="dk1"/>
                </a:solidFill>
                <a:latin typeface="Darker Grotesque"/>
                <a:ea typeface="Darker Grotesque"/>
                <a:cs typeface="Darker Grotesque"/>
                <a:sym typeface="Darker Grotesque"/>
              </a:defRPr>
            </a:lvl4pPr>
            <a:lvl5pPr lvl="4" rtl="0">
              <a:spcBef>
                <a:spcPts val="0"/>
              </a:spcBef>
              <a:spcAft>
                <a:spcPts val="0"/>
              </a:spcAft>
              <a:buClr>
                <a:schemeClr val="dk1"/>
              </a:buClr>
              <a:buSzPts val="3000"/>
              <a:buFont typeface="Darker Grotesque"/>
              <a:buNone/>
              <a:defRPr b="1" sz="3000">
                <a:solidFill>
                  <a:schemeClr val="dk1"/>
                </a:solidFill>
                <a:latin typeface="Darker Grotesque"/>
                <a:ea typeface="Darker Grotesque"/>
                <a:cs typeface="Darker Grotesque"/>
                <a:sym typeface="Darker Grotesque"/>
              </a:defRPr>
            </a:lvl5pPr>
            <a:lvl6pPr lvl="5" rtl="0">
              <a:spcBef>
                <a:spcPts val="0"/>
              </a:spcBef>
              <a:spcAft>
                <a:spcPts val="0"/>
              </a:spcAft>
              <a:buClr>
                <a:schemeClr val="dk1"/>
              </a:buClr>
              <a:buSzPts val="3000"/>
              <a:buFont typeface="Darker Grotesque"/>
              <a:buNone/>
              <a:defRPr b="1" sz="3000">
                <a:solidFill>
                  <a:schemeClr val="dk1"/>
                </a:solidFill>
                <a:latin typeface="Darker Grotesque"/>
                <a:ea typeface="Darker Grotesque"/>
                <a:cs typeface="Darker Grotesque"/>
                <a:sym typeface="Darker Grotesque"/>
              </a:defRPr>
            </a:lvl6pPr>
            <a:lvl7pPr lvl="6" rtl="0">
              <a:spcBef>
                <a:spcPts val="0"/>
              </a:spcBef>
              <a:spcAft>
                <a:spcPts val="0"/>
              </a:spcAft>
              <a:buClr>
                <a:schemeClr val="dk1"/>
              </a:buClr>
              <a:buSzPts val="3000"/>
              <a:buFont typeface="Darker Grotesque"/>
              <a:buNone/>
              <a:defRPr b="1" sz="3000">
                <a:solidFill>
                  <a:schemeClr val="dk1"/>
                </a:solidFill>
                <a:latin typeface="Darker Grotesque"/>
                <a:ea typeface="Darker Grotesque"/>
                <a:cs typeface="Darker Grotesque"/>
                <a:sym typeface="Darker Grotesque"/>
              </a:defRPr>
            </a:lvl7pPr>
            <a:lvl8pPr lvl="7" rtl="0">
              <a:spcBef>
                <a:spcPts val="0"/>
              </a:spcBef>
              <a:spcAft>
                <a:spcPts val="0"/>
              </a:spcAft>
              <a:buClr>
                <a:schemeClr val="dk1"/>
              </a:buClr>
              <a:buSzPts val="3000"/>
              <a:buFont typeface="Darker Grotesque"/>
              <a:buNone/>
              <a:defRPr b="1" sz="3000">
                <a:solidFill>
                  <a:schemeClr val="dk1"/>
                </a:solidFill>
                <a:latin typeface="Darker Grotesque"/>
                <a:ea typeface="Darker Grotesque"/>
                <a:cs typeface="Darker Grotesque"/>
                <a:sym typeface="Darker Grotesque"/>
              </a:defRPr>
            </a:lvl8pPr>
            <a:lvl9pPr lvl="8" rtl="0">
              <a:spcBef>
                <a:spcPts val="0"/>
              </a:spcBef>
              <a:spcAft>
                <a:spcPts val="0"/>
              </a:spcAft>
              <a:buClr>
                <a:schemeClr val="dk1"/>
              </a:buClr>
              <a:buSzPts val="3000"/>
              <a:buFont typeface="Darker Grotesque"/>
              <a:buNone/>
              <a:defRPr b="1" sz="3000">
                <a:solidFill>
                  <a:schemeClr val="dk1"/>
                </a:solidFill>
                <a:latin typeface="Darker Grotesque"/>
                <a:ea typeface="Darker Grotesque"/>
                <a:cs typeface="Darker Grotesque"/>
                <a:sym typeface="Darker Grotesq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1pPr>
            <a:lvl2pPr indent="-304800" lvl="1" marL="9144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2pPr>
            <a:lvl3pPr indent="-304800" lvl="2" marL="13716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3pPr>
            <a:lvl4pPr indent="-304800" lvl="3" marL="1828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4pPr>
            <a:lvl5pPr indent="-304800" lvl="4" marL="22860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5pPr>
            <a:lvl6pPr indent="-304800" lvl="5" marL="27432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6pPr>
            <a:lvl7pPr indent="-304800" lvl="6" marL="32004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7pPr>
            <a:lvl8pPr indent="-304800" lvl="7" marL="36576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8pPr>
            <a:lvl9pPr indent="-304800" lvl="8" marL="411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comments" Target="../comments/comment1.xml"/><Relationship Id="rId4" Type="http://schemas.openxmlformats.org/officeDocument/2006/relationships/image" Target="../media/image6.png"/><Relationship Id="rId5" Type="http://schemas.openxmlformats.org/officeDocument/2006/relationships/image" Target="../media/image3.png"/><Relationship Id="rId6"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comments" Target="../comments/commen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comments" Target="../comments/comment4.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comments" Target="../comments/comment5.xml"/><Relationship Id="rId4" Type="http://schemas.openxmlformats.org/officeDocument/2006/relationships/image" Target="../media/image7.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comments" Target="../comments/comment6.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comments" Target="../comments/commen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comments" Target="../comments/commen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comments" Target="../comments/commen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2.png"/><Relationship Id="rId4" Type="http://schemas.openxmlformats.org/officeDocument/2006/relationships/hyperlink" Target="https://www.rfc-editor.org/info/rfc2442" TargetMode="External"/><Relationship Id="rId5" Type="http://schemas.openxmlformats.org/officeDocument/2006/relationships/hyperlink" Target="https://datatracker.ietf.org/doc/draft-johnson-dns-ipn-cla/07/" TargetMode="External"/><Relationship Id="rId6" Type="http://schemas.openxmlformats.org/officeDocument/2006/relationships/hyperlink" Target="https://datatracker.ietf.org/doc/draft-johnson-dtn-interplanetary-dns/04/" TargetMode="External"/><Relationship Id="rId7" Type="http://schemas.openxmlformats.org/officeDocument/2006/relationships/hyperlink" Target="https://www.rfc-editor.org/info/rfc5321" TargetMode="External"/><Relationship Id="rId8" Type="http://schemas.openxmlformats.org/officeDocument/2006/relationships/hyperlink" Target="https://dtnrg.org"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10.png"/><Relationship Id="rId5"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2"/>
          <p:cNvSpPr txBox="1"/>
          <p:nvPr>
            <p:ph type="ctrTitle"/>
          </p:nvPr>
        </p:nvSpPr>
        <p:spPr>
          <a:xfrm>
            <a:off x="1223550" y="1235300"/>
            <a:ext cx="6696900" cy="210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800"/>
              <a:t>SMTP Gatewaying Across </a:t>
            </a:r>
            <a:br>
              <a:rPr lang="en" sz="4800"/>
            </a:br>
            <a:r>
              <a:rPr lang="en" sz="4800"/>
              <a:t>Delay Tolerant Networks</a:t>
            </a:r>
            <a:endParaRPr sz="4800"/>
          </a:p>
        </p:txBody>
      </p:sp>
      <p:sp>
        <p:nvSpPr>
          <p:cNvPr id="213" name="Google Shape;213;p22"/>
          <p:cNvSpPr txBox="1"/>
          <p:nvPr>
            <p:ph idx="1" type="subTitle"/>
          </p:nvPr>
        </p:nvSpPr>
        <p:spPr>
          <a:xfrm>
            <a:off x="1739019" y="3432363"/>
            <a:ext cx="5666100" cy="4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Sponsored By NASA JPL</a:t>
            </a:r>
            <a:endParaRPr/>
          </a:p>
        </p:txBody>
      </p:sp>
      <p:pic>
        <p:nvPicPr>
          <p:cNvPr id="214" name="Google Shape;214;p22" title="csula logo.png"/>
          <p:cNvPicPr preferRelativeResize="0"/>
          <p:nvPr/>
        </p:nvPicPr>
        <p:blipFill>
          <a:blip r:embed="rId4">
            <a:alphaModFix/>
          </a:blip>
          <a:stretch>
            <a:fillRect/>
          </a:stretch>
        </p:blipFill>
        <p:spPr>
          <a:xfrm>
            <a:off x="348025" y="580250"/>
            <a:ext cx="1158849" cy="1158849"/>
          </a:xfrm>
          <a:prstGeom prst="rect">
            <a:avLst/>
          </a:prstGeom>
          <a:noFill/>
          <a:ln>
            <a:noFill/>
          </a:ln>
        </p:spPr>
      </p:pic>
      <p:pic>
        <p:nvPicPr>
          <p:cNvPr id="215" name="Google Shape;215;p22"/>
          <p:cNvPicPr preferRelativeResize="0"/>
          <p:nvPr/>
        </p:nvPicPr>
        <p:blipFill rotWithShape="1">
          <a:blip r:embed="rId5">
            <a:alphaModFix/>
          </a:blip>
          <a:srcRect b="0" l="0" r="0" t="0"/>
          <a:stretch/>
        </p:blipFill>
        <p:spPr>
          <a:xfrm>
            <a:off x="7430162" y="568752"/>
            <a:ext cx="1413050" cy="1181834"/>
          </a:xfrm>
          <a:prstGeom prst="rect">
            <a:avLst/>
          </a:prstGeom>
          <a:noFill/>
          <a:ln>
            <a:noFill/>
          </a:ln>
        </p:spPr>
      </p:pic>
      <p:pic>
        <p:nvPicPr>
          <p:cNvPr id="216" name="Google Shape;216;p22"/>
          <p:cNvPicPr preferRelativeResize="0"/>
          <p:nvPr/>
        </p:nvPicPr>
        <p:blipFill rotWithShape="1">
          <a:blip r:embed="rId6">
            <a:alphaModFix/>
          </a:blip>
          <a:srcRect b="41921" l="0" r="16170" t="0"/>
          <a:stretch/>
        </p:blipFill>
        <p:spPr>
          <a:xfrm>
            <a:off x="7807250" y="4450626"/>
            <a:ext cx="904025" cy="2818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31"/>
          <p:cNvSpPr txBox="1"/>
          <p:nvPr>
            <p:ph type="title"/>
          </p:nvPr>
        </p:nvSpPr>
        <p:spPr>
          <a:xfrm>
            <a:off x="773700" y="1806450"/>
            <a:ext cx="7596600" cy="153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Approach</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32"/>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Software Solution</a:t>
            </a:r>
            <a:endParaRPr/>
          </a:p>
        </p:txBody>
      </p:sp>
      <p:sp>
        <p:nvSpPr>
          <p:cNvPr id="333" name="Google Shape;333;p32"/>
          <p:cNvSpPr txBox="1"/>
          <p:nvPr>
            <p:ph idx="1" type="body"/>
          </p:nvPr>
        </p:nvSpPr>
        <p:spPr>
          <a:xfrm>
            <a:off x="720000" y="3207475"/>
            <a:ext cx="7773600" cy="1498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434343"/>
              </a:buClr>
              <a:buSzPts val="1800"/>
              <a:buChar char="●"/>
            </a:pPr>
            <a:r>
              <a:rPr lang="en" sz="1800">
                <a:solidFill>
                  <a:srgbClr val="434343"/>
                </a:solidFill>
              </a:rPr>
              <a:t>SMTP gatewaying, but not so extreme as to have an </a:t>
            </a:r>
            <a:r>
              <a:rPr lang="en" sz="1800">
                <a:solidFill>
                  <a:srgbClr val="434343"/>
                </a:solidFill>
              </a:rPr>
              <a:t>entirely</a:t>
            </a:r>
            <a:r>
              <a:rPr lang="en" sz="1800">
                <a:solidFill>
                  <a:srgbClr val="434343"/>
                </a:solidFill>
              </a:rPr>
              <a:t> different mail format and protocol</a:t>
            </a:r>
            <a:endParaRPr sz="1800">
              <a:solidFill>
                <a:srgbClr val="434343"/>
              </a:solidFill>
            </a:endParaRPr>
          </a:p>
          <a:p>
            <a:pPr indent="-342900" lvl="0" marL="457200" rtl="0" algn="l">
              <a:spcBef>
                <a:spcPts val="0"/>
              </a:spcBef>
              <a:spcAft>
                <a:spcPts val="0"/>
              </a:spcAft>
              <a:buClr>
                <a:srgbClr val="434343"/>
              </a:buClr>
              <a:buSzPts val="1800"/>
              <a:buChar char="●"/>
            </a:pPr>
            <a:r>
              <a:rPr lang="en" sz="1800">
                <a:solidFill>
                  <a:srgbClr val="434343"/>
                </a:solidFill>
              </a:rPr>
              <a:t>Freeze the SMTP transaction at the sending world and thaw it at the receiving world</a:t>
            </a:r>
            <a:endParaRPr sz="1800">
              <a:solidFill>
                <a:srgbClr val="434343"/>
              </a:solidFill>
            </a:endParaRPr>
          </a:p>
          <a:p>
            <a:pPr indent="-342900" lvl="0" marL="457200" rtl="0" algn="l">
              <a:spcBef>
                <a:spcPts val="0"/>
              </a:spcBef>
              <a:spcAft>
                <a:spcPts val="0"/>
              </a:spcAft>
              <a:buClr>
                <a:srgbClr val="434343"/>
              </a:buClr>
              <a:buSzPts val="1800"/>
              <a:buChar char="●"/>
            </a:pPr>
            <a:r>
              <a:rPr lang="en" sz="1800">
                <a:solidFill>
                  <a:srgbClr val="434343"/>
                </a:solidFill>
              </a:rPr>
              <a:t>Ideally handled with the application/batch-SMTP media type [RFC2442]</a:t>
            </a:r>
            <a:endParaRPr sz="1800">
              <a:solidFill>
                <a:srgbClr val="434343"/>
              </a:solidFill>
            </a:endParaRPr>
          </a:p>
        </p:txBody>
      </p:sp>
      <p:sp>
        <p:nvSpPr>
          <p:cNvPr id="334" name="Google Shape;334;p32"/>
          <p:cNvSpPr/>
          <p:nvPr/>
        </p:nvSpPr>
        <p:spPr>
          <a:xfrm>
            <a:off x="755650" y="1193238"/>
            <a:ext cx="1815372" cy="1396440"/>
          </a:xfrm>
          <a:prstGeom prst="cloud">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Barlow Medium"/>
                <a:ea typeface="Barlow Medium"/>
                <a:cs typeface="Barlow Medium"/>
                <a:sym typeface="Barlow Medium"/>
              </a:rPr>
              <a:t>SMTP Environment</a:t>
            </a:r>
            <a:endParaRPr>
              <a:latin typeface="Barlow Medium"/>
              <a:ea typeface="Barlow Medium"/>
              <a:cs typeface="Barlow Medium"/>
              <a:sym typeface="Barlow Medium"/>
            </a:endParaRPr>
          </a:p>
        </p:txBody>
      </p:sp>
      <p:sp>
        <p:nvSpPr>
          <p:cNvPr id="335" name="Google Shape;335;p32"/>
          <p:cNvSpPr/>
          <p:nvPr/>
        </p:nvSpPr>
        <p:spPr>
          <a:xfrm>
            <a:off x="3624450" y="1193238"/>
            <a:ext cx="1815372" cy="1396440"/>
          </a:xfrm>
          <a:prstGeom prst="cloud">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Barlow Medium"/>
                <a:ea typeface="Barlow Medium"/>
                <a:cs typeface="Barlow Medium"/>
                <a:sym typeface="Barlow Medium"/>
              </a:rPr>
              <a:t>Non </a:t>
            </a:r>
            <a:r>
              <a:rPr lang="en">
                <a:latin typeface="Barlow Medium"/>
                <a:ea typeface="Barlow Medium"/>
                <a:cs typeface="Barlow Medium"/>
                <a:sym typeface="Barlow Medium"/>
              </a:rPr>
              <a:t>SMTP Environment</a:t>
            </a:r>
            <a:endParaRPr>
              <a:latin typeface="Barlow Medium"/>
              <a:ea typeface="Barlow Medium"/>
              <a:cs typeface="Barlow Medium"/>
              <a:sym typeface="Barlow Medium"/>
            </a:endParaRPr>
          </a:p>
        </p:txBody>
      </p:sp>
      <p:sp>
        <p:nvSpPr>
          <p:cNvPr id="336" name="Google Shape;336;p32"/>
          <p:cNvSpPr/>
          <p:nvPr/>
        </p:nvSpPr>
        <p:spPr>
          <a:xfrm>
            <a:off x="6493250" y="1193238"/>
            <a:ext cx="1815372" cy="1396440"/>
          </a:xfrm>
          <a:prstGeom prst="cloud">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Barlow Medium"/>
                <a:ea typeface="Barlow Medium"/>
                <a:cs typeface="Barlow Medium"/>
                <a:sym typeface="Barlow Medium"/>
              </a:rPr>
              <a:t>SMTP Environment</a:t>
            </a:r>
            <a:endParaRPr>
              <a:latin typeface="Barlow Medium"/>
              <a:ea typeface="Barlow Medium"/>
              <a:cs typeface="Barlow Medium"/>
              <a:sym typeface="Barlow Medium"/>
            </a:endParaRPr>
          </a:p>
        </p:txBody>
      </p:sp>
      <p:cxnSp>
        <p:nvCxnSpPr>
          <p:cNvPr id="337" name="Google Shape;337;p32"/>
          <p:cNvCxnSpPr>
            <a:stCxn id="334" idx="0"/>
            <a:endCxn id="338" idx="1"/>
          </p:cNvCxnSpPr>
          <p:nvPr/>
        </p:nvCxnSpPr>
        <p:spPr>
          <a:xfrm>
            <a:off x="2569509" y="1891458"/>
            <a:ext cx="297900" cy="0"/>
          </a:xfrm>
          <a:prstGeom prst="straightConnector1">
            <a:avLst/>
          </a:prstGeom>
          <a:noFill/>
          <a:ln cap="flat" cmpd="sng" w="9525">
            <a:solidFill>
              <a:schemeClr val="dk1"/>
            </a:solidFill>
            <a:prstDash val="solid"/>
            <a:round/>
            <a:headEnd len="med" w="med" type="none"/>
            <a:tailEnd len="med" w="med" type="none"/>
          </a:ln>
        </p:spPr>
      </p:cxnSp>
      <p:cxnSp>
        <p:nvCxnSpPr>
          <p:cNvPr id="339" name="Google Shape;339;p32"/>
          <p:cNvCxnSpPr>
            <a:stCxn id="335" idx="0"/>
            <a:endCxn id="340" idx="1"/>
          </p:cNvCxnSpPr>
          <p:nvPr/>
        </p:nvCxnSpPr>
        <p:spPr>
          <a:xfrm>
            <a:off x="5438309" y="1891458"/>
            <a:ext cx="297900" cy="0"/>
          </a:xfrm>
          <a:prstGeom prst="straightConnector1">
            <a:avLst/>
          </a:prstGeom>
          <a:noFill/>
          <a:ln cap="flat" cmpd="sng" w="9525">
            <a:solidFill>
              <a:schemeClr val="dk1"/>
            </a:solidFill>
            <a:prstDash val="solid"/>
            <a:round/>
            <a:headEnd len="med" w="med" type="none"/>
            <a:tailEnd len="med" w="med" type="none"/>
          </a:ln>
        </p:spPr>
      </p:cxnSp>
      <p:sp>
        <p:nvSpPr>
          <p:cNvPr id="338" name="Google Shape;338;p32"/>
          <p:cNvSpPr/>
          <p:nvPr/>
        </p:nvSpPr>
        <p:spPr>
          <a:xfrm>
            <a:off x="2867478" y="1661200"/>
            <a:ext cx="460500" cy="4605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Barlow Medium"/>
                <a:ea typeface="Barlow Medium"/>
                <a:cs typeface="Barlow Medium"/>
                <a:sym typeface="Barlow Medium"/>
              </a:rPr>
              <a:t>GW</a:t>
            </a:r>
            <a:endParaRPr sz="1200">
              <a:latin typeface="Barlow Medium"/>
              <a:ea typeface="Barlow Medium"/>
              <a:cs typeface="Barlow Medium"/>
              <a:sym typeface="Barlow Medium"/>
            </a:endParaRPr>
          </a:p>
        </p:txBody>
      </p:sp>
      <p:cxnSp>
        <p:nvCxnSpPr>
          <p:cNvPr id="341" name="Google Shape;341;p32"/>
          <p:cNvCxnSpPr>
            <a:stCxn id="338" idx="3"/>
            <a:endCxn id="335" idx="2"/>
          </p:cNvCxnSpPr>
          <p:nvPr/>
        </p:nvCxnSpPr>
        <p:spPr>
          <a:xfrm>
            <a:off x="3327978" y="1891450"/>
            <a:ext cx="302100" cy="0"/>
          </a:xfrm>
          <a:prstGeom prst="straightConnector1">
            <a:avLst/>
          </a:prstGeom>
          <a:noFill/>
          <a:ln cap="flat" cmpd="sng" w="9525">
            <a:solidFill>
              <a:schemeClr val="dk1"/>
            </a:solidFill>
            <a:prstDash val="solid"/>
            <a:round/>
            <a:headEnd len="med" w="med" type="none"/>
            <a:tailEnd len="med" w="med" type="none"/>
          </a:ln>
        </p:spPr>
      </p:cxnSp>
      <p:cxnSp>
        <p:nvCxnSpPr>
          <p:cNvPr id="342" name="Google Shape;342;p32"/>
          <p:cNvCxnSpPr>
            <a:stCxn id="340" idx="3"/>
            <a:endCxn id="336" idx="2"/>
          </p:cNvCxnSpPr>
          <p:nvPr/>
        </p:nvCxnSpPr>
        <p:spPr>
          <a:xfrm>
            <a:off x="6196791" y="1891450"/>
            <a:ext cx="302100" cy="0"/>
          </a:xfrm>
          <a:prstGeom prst="straightConnector1">
            <a:avLst/>
          </a:prstGeom>
          <a:noFill/>
          <a:ln cap="flat" cmpd="sng" w="9525">
            <a:solidFill>
              <a:schemeClr val="dk1"/>
            </a:solidFill>
            <a:prstDash val="solid"/>
            <a:round/>
            <a:headEnd len="med" w="med" type="none"/>
            <a:tailEnd len="med" w="med" type="none"/>
          </a:ln>
        </p:spPr>
      </p:cxnSp>
      <p:sp>
        <p:nvSpPr>
          <p:cNvPr id="340" name="Google Shape;340;p32"/>
          <p:cNvSpPr/>
          <p:nvPr/>
        </p:nvSpPr>
        <p:spPr>
          <a:xfrm>
            <a:off x="5736291" y="1661200"/>
            <a:ext cx="460500" cy="4605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Barlow Medium"/>
                <a:ea typeface="Barlow Medium"/>
                <a:cs typeface="Barlow Medium"/>
                <a:sym typeface="Barlow Medium"/>
              </a:rPr>
              <a:t>GW</a:t>
            </a:r>
            <a:endParaRPr sz="1200">
              <a:latin typeface="Barlow Medium"/>
              <a:ea typeface="Barlow Medium"/>
              <a:cs typeface="Barlow Medium"/>
              <a:sym typeface="Barlow Medium"/>
            </a:endParaRPr>
          </a:p>
        </p:txBody>
      </p:sp>
      <p:sp>
        <p:nvSpPr>
          <p:cNvPr id="343" name="Google Shape;343;p32"/>
          <p:cNvSpPr txBox="1"/>
          <p:nvPr>
            <p:ph idx="1" type="body"/>
          </p:nvPr>
        </p:nvSpPr>
        <p:spPr>
          <a:xfrm>
            <a:off x="850035" y="2589663"/>
            <a:ext cx="1626600" cy="36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Darker Grotesque Black"/>
                <a:ea typeface="Darker Grotesque Black"/>
                <a:cs typeface="Darker Grotesque Black"/>
                <a:sym typeface="Darker Grotesque Black"/>
              </a:rPr>
              <a:t>World A</a:t>
            </a:r>
            <a:r>
              <a:rPr lang="en" sz="1600">
                <a:latin typeface="Darker Grotesque Black"/>
                <a:ea typeface="Darker Grotesque Black"/>
                <a:cs typeface="Darker Grotesque Black"/>
                <a:sym typeface="Darker Grotesque Black"/>
              </a:rPr>
              <a:t> Internet</a:t>
            </a:r>
            <a:endParaRPr sz="1600">
              <a:latin typeface="Darker Grotesque Black"/>
              <a:ea typeface="Darker Grotesque Black"/>
              <a:cs typeface="Darker Grotesque Black"/>
              <a:sym typeface="Darker Grotesque Black"/>
            </a:endParaRPr>
          </a:p>
        </p:txBody>
      </p:sp>
      <p:sp>
        <p:nvSpPr>
          <p:cNvPr id="344" name="Google Shape;344;p32"/>
          <p:cNvSpPr txBox="1"/>
          <p:nvPr>
            <p:ph idx="1" type="body"/>
          </p:nvPr>
        </p:nvSpPr>
        <p:spPr>
          <a:xfrm>
            <a:off x="6587637" y="2589675"/>
            <a:ext cx="1626600" cy="36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Darker Grotesque Black"/>
                <a:ea typeface="Darker Grotesque Black"/>
                <a:cs typeface="Darker Grotesque Black"/>
                <a:sym typeface="Darker Grotesque Black"/>
              </a:rPr>
              <a:t>World B</a:t>
            </a:r>
            <a:r>
              <a:rPr lang="en" sz="1600">
                <a:latin typeface="Darker Grotesque Black"/>
                <a:ea typeface="Darker Grotesque Black"/>
                <a:cs typeface="Darker Grotesque Black"/>
                <a:sym typeface="Darker Grotesque Black"/>
              </a:rPr>
              <a:t> Internet</a:t>
            </a:r>
            <a:endParaRPr sz="1600">
              <a:latin typeface="Darker Grotesque Black"/>
              <a:ea typeface="Darker Grotesque Black"/>
              <a:cs typeface="Darker Grotesque Black"/>
              <a:sym typeface="Darker Grotesque Black"/>
            </a:endParaRPr>
          </a:p>
        </p:txBody>
      </p:sp>
      <p:sp>
        <p:nvSpPr>
          <p:cNvPr id="345" name="Google Shape;345;p32"/>
          <p:cNvSpPr txBox="1"/>
          <p:nvPr>
            <p:ph idx="1" type="body"/>
          </p:nvPr>
        </p:nvSpPr>
        <p:spPr>
          <a:xfrm>
            <a:off x="3911100" y="2589675"/>
            <a:ext cx="1321800" cy="36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Darker Grotesque Black"/>
                <a:ea typeface="Darker Grotesque Black"/>
                <a:cs typeface="Darker Grotesque Black"/>
                <a:sym typeface="Darker Grotesque Black"/>
              </a:rPr>
              <a:t>Deep Space</a:t>
            </a:r>
            <a:endParaRPr sz="1600">
              <a:latin typeface="Darker Grotesque Black"/>
              <a:ea typeface="Darker Grotesque Black"/>
              <a:cs typeface="Darker Grotesque Black"/>
              <a:sym typeface="Darker Grotesque Black"/>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33"/>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Gateway from SMTP -&gt; DTN</a:t>
            </a:r>
            <a:endParaRPr/>
          </a:p>
        </p:txBody>
      </p:sp>
      <p:sp>
        <p:nvSpPr>
          <p:cNvPr id="351" name="Google Shape;351;p33"/>
          <p:cNvSpPr txBox="1"/>
          <p:nvPr>
            <p:ph idx="1" type="body"/>
          </p:nvPr>
        </p:nvSpPr>
        <p:spPr>
          <a:xfrm>
            <a:off x="720000" y="3156400"/>
            <a:ext cx="7704000" cy="1581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434343"/>
              </a:buClr>
              <a:buSzPts val="1600"/>
              <a:buChar char="●"/>
            </a:pPr>
            <a:r>
              <a:rPr lang="en" sz="1600">
                <a:solidFill>
                  <a:srgbClr val="434343"/>
                </a:solidFill>
              </a:rPr>
              <a:t>SMTP server delivers a batch SMTP object as standard input for our software</a:t>
            </a:r>
            <a:endParaRPr sz="1600">
              <a:solidFill>
                <a:srgbClr val="434343"/>
              </a:solidFill>
            </a:endParaRPr>
          </a:p>
          <a:p>
            <a:pPr indent="-330200" lvl="1" marL="914400" rtl="0" algn="l">
              <a:spcBef>
                <a:spcPts val="0"/>
              </a:spcBef>
              <a:spcAft>
                <a:spcPts val="0"/>
              </a:spcAft>
              <a:buClr>
                <a:srgbClr val="434343"/>
              </a:buClr>
              <a:buSzPts val="1600"/>
              <a:buChar char="○"/>
            </a:pPr>
            <a:r>
              <a:rPr lang="en" sz="1600">
                <a:solidFill>
                  <a:srgbClr val="434343"/>
                </a:solidFill>
              </a:rPr>
              <a:t>MIME message as its DATA</a:t>
            </a:r>
            <a:endParaRPr sz="1600">
              <a:solidFill>
                <a:srgbClr val="434343"/>
              </a:solidFill>
            </a:endParaRPr>
          </a:p>
          <a:p>
            <a:pPr indent="-330200" lvl="0" marL="457200" rtl="0" algn="l">
              <a:spcBef>
                <a:spcPts val="0"/>
              </a:spcBef>
              <a:spcAft>
                <a:spcPts val="0"/>
              </a:spcAft>
              <a:buClr>
                <a:srgbClr val="434343"/>
              </a:buClr>
              <a:buSzPts val="1600"/>
              <a:buChar char="●"/>
            </a:pPr>
            <a:r>
              <a:rPr lang="en" sz="1600">
                <a:solidFill>
                  <a:srgbClr val="434343"/>
                </a:solidFill>
              </a:rPr>
              <a:t>Our software compresses the object and uses the underlying DTN Implementation to send the data with Delay Tolerant Payload Conditioning (DTPC) in bundles signed with Bundle Integrity Blocks (BIB) for authenticity</a:t>
            </a:r>
            <a:endParaRPr sz="1600">
              <a:solidFill>
                <a:srgbClr val="434343"/>
              </a:solidFill>
            </a:endParaRPr>
          </a:p>
        </p:txBody>
      </p:sp>
      <p:sp>
        <p:nvSpPr>
          <p:cNvPr id="352" name="Google Shape;352;p33"/>
          <p:cNvSpPr/>
          <p:nvPr/>
        </p:nvSpPr>
        <p:spPr>
          <a:xfrm>
            <a:off x="902500" y="1211675"/>
            <a:ext cx="1645200" cy="14922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Barlow Medium"/>
                <a:ea typeface="Barlow Medium"/>
                <a:cs typeface="Barlow Medium"/>
                <a:sym typeface="Barlow Medium"/>
              </a:rPr>
              <a:t>MAIL FROM:&lt;&gt;</a:t>
            </a:r>
            <a:br>
              <a:rPr lang="en" sz="1200">
                <a:latin typeface="Barlow Medium"/>
                <a:ea typeface="Barlow Medium"/>
                <a:cs typeface="Barlow Medium"/>
                <a:sym typeface="Barlow Medium"/>
              </a:rPr>
            </a:br>
            <a:r>
              <a:rPr lang="en" sz="1200">
                <a:latin typeface="Barlow Medium"/>
                <a:ea typeface="Barlow Medium"/>
                <a:cs typeface="Barlow Medium"/>
                <a:sym typeface="Barlow Medium"/>
              </a:rPr>
              <a:t>RCPT TO:&lt;&gt;</a:t>
            </a:r>
            <a:br>
              <a:rPr lang="en" sz="1200">
                <a:latin typeface="Barlow Medium"/>
                <a:ea typeface="Barlow Medium"/>
                <a:cs typeface="Barlow Medium"/>
                <a:sym typeface="Barlow Medium"/>
              </a:rPr>
            </a:br>
            <a:r>
              <a:rPr lang="en" sz="1200">
                <a:latin typeface="Barlow Medium"/>
                <a:ea typeface="Barlow Medium"/>
                <a:cs typeface="Barlow Medium"/>
                <a:sym typeface="Barlow Medium"/>
              </a:rPr>
              <a:t>DATA</a:t>
            </a:r>
            <a:br>
              <a:rPr lang="en" sz="1200">
                <a:latin typeface="Barlow Medium"/>
                <a:ea typeface="Barlow Medium"/>
                <a:cs typeface="Barlow Medium"/>
                <a:sym typeface="Barlow Medium"/>
              </a:rPr>
            </a:br>
            <a:endParaRPr sz="1200">
              <a:latin typeface="Barlow Medium"/>
              <a:ea typeface="Barlow Medium"/>
              <a:cs typeface="Barlow Medium"/>
              <a:sym typeface="Barlow Medium"/>
            </a:endParaRPr>
          </a:p>
        </p:txBody>
      </p:sp>
      <p:sp>
        <p:nvSpPr>
          <p:cNvPr id="353" name="Google Shape;353;p33"/>
          <p:cNvSpPr/>
          <p:nvPr/>
        </p:nvSpPr>
        <p:spPr>
          <a:xfrm>
            <a:off x="980350" y="1941675"/>
            <a:ext cx="1489500" cy="6780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Barlow Medium"/>
                <a:ea typeface="Barlow Medium"/>
                <a:cs typeface="Barlow Medium"/>
                <a:sym typeface="Barlow Medium"/>
              </a:rPr>
              <a:t>Return-Path:&lt;&gt;</a:t>
            </a:r>
            <a:endParaRPr sz="1200">
              <a:latin typeface="Barlow Medium"/>
              <a:ea typeface="Barlow Medium"/>
              <a:cs typeface="Barlow Medium"/>
              <a:sym typeface="Barlow Medium"/>
            </a:endParaRPr>
          </a:p>
          <a:p>
            <a:pPr indent="0" lvl="0" marL="0" rtl="0" algn="l">
              <a:spcBef>
                <a:spcPts val="0"/>
              </a:spcBef>
              <a:spcAft>
                <a:spcPts val="0"/>
              </a:spcAft>
              <a:buNone/>
            </a:pPr>
            <a:r>
              <a:rPr lang="en" sz="1200">
                <a:latin typeface="Barlow Medium"/>
                <a:ea typeface="Barlow Medium"/>
                <a:cs typeface="Barlow Medium"/>
                <a:sym typeface="Barlow Medium"/>
              </a:rPr>
              <a:t>From:&lt;domain&gt;</a:t>
            </a:r>
            <a:endParaRPr sz="1200">
              <a:latin typeface="Barlow Medium"/>
              <a:ea typeface="Barlow Medium"/>
              <a:cs typeface="Barlow Medium"/>
              <a:sym typeface="Barlow Medium"/>
            </a:endParaRPr>
          </a:p>
          <a:p>
            <a:pPr indent="0" lvl="0" marL="0" rtl="0" algn="l">
              <a:spcBef>
                <a:spcPts val="0"/>
              </a:spcBef>
              <a:spcAft>
                <a:spcPts val="0"/>
              </a:spcAft>
              <a:buNone/>
            </a:pPr>
            <a:r>
              <a:rPr lang="en" sz="1200">
                <a:latin typeface="Barlow Medium"/>
                <a:ea typeface="Barlow Medium"/>
                <a:cs typeface="Barlow Medium"/>
                <a:sym typeface="Barlow Medium"/>
              </a:rPr>
              <a:t>...</a:t>
            </a:r>
            <a:endParaRPr sz="1200">
              <a:latin typeface="Barlow Medium"/>
              <a:ea typeface="Barlow Medium"/>
              <a:cs typeface="Barlow Medium"/>
              <a:sym typeface="Barlow Medium"/>
            </a:endParaRPr>
          </a:p>
        </p:txBody>
      </p:sp>
      <p:sp>
        <p:nvSpPr>
          <p:cNvPr id="354" name="Google Shape;354;p33"/>
          <p:cNvSpPr/>
          <p:nvPr/>
        </p:nvSpPr>
        <p:spPr>
          <a:xfrm>
            <a:off x="3857450" y="1518275"/>
            <a:ext cx="1050000" cy="8790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Barlow Medium"/>
                <a:ea typeface="Barlow Medium"/>
                <a:cs typeface="Barlow Medium"/>
                <a:sym typeface="Barlow Medium"/>
              </a:rPr>
              <a:t>Compressed Data</a:t>
            </a:r>
            <a:endParaRPr sz="1200">
              <a:latin typeface="Barlow Medium"/>
              <a:ea typeface="Barlow Medium"/>
              <a:cs typeface="Barlow Medium"/>
              <a:sym typeface="Barlow Medium"/>
            </a:endParaRPr>
          </a:p>
        </p:txBody>
      </p:sp>
      <p:sp>
        <p:nvSpPr>
          <p:cNvPr id="355" name="Google Shape;355;p33"/>
          <p:cNvSpPr txBox="1"/>
          <p:nvPr/>
        </p:nvSpPr>
        <p:spPr>
          <a:xfrm>
            <a:off x="2769213" y="1572375"/>
            <a:ext cx="866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Barlow Medium"/>
                <a:ea typeface="Barlow Medium"/>
                <a:cs typeface="Barlow Medium"/>
                <a:sym typeface="Barlow Medium"/>
              </a:rPr>
              <a:t>Compress</a:t>
            </a:r>
            <a:endParaRPr sz="1200">
              <a:solidFill>
                <a:schemeClr val="dk1"/>
              </a:solidFill>
              <a:latin typeface="Barlow Medium"/>
              <a:ea typeface="Barlow Medium"/>
              <a:cs typeface="Barlow Medium"/>
              <a:sym typeface="Barlow Medium"/>
            </a:endParaRPr>
          </a:p>
        </p:txBody>
      </p:sp>
      <p:cxnSp>
        <p:nvCxnSpPr>
          <p:cNvPr id="356" name="Google Shape;356;p33"/>
          <p:cNvCxnSpPr>
            <a:stCxn id="352" idx="3"/>
            <a:endCxn id="354" idx="1"/>
          </p:cNvCxnSpPr>
          <p:nvPr/>
        </p:nvCxnSpPr>
        <p:spPr>
          <a:xfrm>
            <a:off x="2547700" y="1957775"/>
            <a:ext cx="1309800" cy="0"/>
          </a:xfrm>
          <a:prstGeom prst="straightConnector1">
            <a:avLst/>
          </a:prstGeom>
          <a:noFill/>
          <a:ln cap="flat" cmpd="sng" w="9525">
            <a:solidFill>
              <a:schemeClr val="dk1"/>
            </a:solidFill>
            <a:prstDash val="solid"/>
            <a:round/>
            <a:headEnd len="med" w="med" type="none"/>
            <a:tailEnd len="med" w="med" type="triangle"/>
          </a:ln>
        </p:spPr>
      </p:cxnSp>
      <p:sp>
        <p:nvSpPr>
          <p:cNvPr id="357" name="Google Shape;357;p33"/>
          <p:cNvSpPr/>
          <p:nvPr/>
        </p:nvSpPr>
        <p:spPr>
          <a:xfrm>
            <a:off x="7485050" y="1599125"/>
            <a:ext cx="717300" cy="7173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Barlow Medium"/>
                <a:ea typeface="Barlow Medium"/>
                <a:cs typeface="Barlow Medium"/>
                <a:sym typeface="Barlow Medium"/>
              </a:rPr>
              <a:t>DTPC Data Item</a:t>
            </a:r>
            <a:endParaRPr sz="1200">
              <a:latin typeface="Barlow Medium"/>
              <a:ea typeface="Barlow Medium"/>
              <a:cs typeface="Barlow Medium"/>
              <a:sym typeface="Barlow Medium"/>
            </a:endParaRPr>
          </a:p>
        </p:txBody>
      </p:sp>
      <p:sp>
        <p:nvSpPr>
          <p:cNvPr id="358" name="Google Shape;358;p33"/>
          <p:cNvSpPr/>
          <p:nvPr/>
        </p:nvSpPr>
        <p:spPr>
          <a:xfrm>
            <a:off x="6767750" y="1599125"/>
            <a:ext cx="717300" cy="7173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Barlow Medium"/>
                <a:ea typeface="Barlow Medium"/>
                <a:cs typeface="Barlow Medium"/>
                <a:sym typeface="Barlow Medium"/>
              </a:rPr>
              <a:t>BIB Block</a:t>
            </a:r>
            <a:endParaRPr sz="1200">
              <a:latin typeface="Barlow Medium"/>
              <a:ea typeface="Barlow Medium"/>
              <a:cs typeface="Barlow Medium"/>
              <a:sym typeface="Barlow Medium"/>
            </a:endParaRPr>
          </a:p>
        </p:txBody>
      </p:sp>
      <p:sp>
        <p:nvSpPr>
          <p:cNvPr id="359" name="Google Shape;359;p33"/>
          <p:cNvSpPr/>
          <p:nvPr/>
        </p:nvSpPr>
        <p:spPr>
          <a:xfrm>
            <a:off x="6050450" y="1599125"/>
            <a:ext cx="717300" cy="7173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Barlow Medium"/>
                <a:ea typeface="Barlow Medium"/>
                <a:cs typeface="Barlow Medium"/>
                <a:sym typeface="Barlow Medium"/>
              </a:rPr>
              <a:t>Primary Block</a:t>
            </a:r>
            <a:endParaRPr sz="1200">
              <a:latin typeface="Barlow Medium"/>
              <a:ea typeface="Barlow Medium"/>
              <a:cs typeface="Barlow Medium"/>
              <a:sym typeface="Barlow Medium"/>
            </a:endParaRPr>
          </a:p>
        </p:txBody>
      </p:sp>
      <p:sp>
        <p:nvSpPr>
          <p:cNvPr id="360" name="Google Shape;360;p33"/>
          <p:cNvSpPr txBox="1"/>
          <p:nvPr/>
        </p:nvSpPr>
        <p:spPr>
          <a:xfrm>
            <a:off x="7445900" y="1279475"/>
            <a:ext cx="795600" cy="319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Barlow Medium"/>
                <a:ea typeface="Barlow Medium"/>
                <a:cs typeface="Barlow Medium"/>
                <a:sym typeface="Barlow Medium"/>
              </a:rPr>
              <a:t>[Payload]</a:t>
            </a:r>
            <a:endParaRPr sz="1000">
              <a:solidFill>
                <a:schemeClr val="dk1"/>
              </a:solidFill>
              <a:latin typeface="Barlow Medium"/>
              <a:ea typeface="Barlow Medium"/>
              <a:cs typeface="Barlow Medium"/>
              <a:sym typeface="Barlow Medium"/>
            </a:endParaRPr>
          </a:p>
        </p:txBody>
      </p:sp>
      <p:cxnSp>
        <p:nvCxnSpPr>
          <p:cNvPr id="361" name="Google Shape;361;p33"/>
          <p:cNvCxnSpPr>
            <a:stCxn id="354" idx="2"/>
            <a:endCxn id="357" idx="2"/>
          </p:cNvCxnSpPr>
          <p:nvPr/>
        </p:nvCxnSpPr>
        <p:spPr>
          <a:xfrm rot="-5400000">
            <a:off x="6072800" y="626225"/>
            <a:ext cx="80700" cy="3461400"/>
          </a:xfrm>
          <a:prstGeom prst="curvedConnector3">
            <a:avLst>
              <a:gd fmla="val -295074" name="adj1"/>
            </a:avLst>
          </a:prstGeom>
          <a:noFill/>
          <a:ln cap="flat" cmpd="sng" w="9525">
            <a:solidFill>
              <a:schemeClr val="dk1"/>
            </a:solidFill>
            <a:prstDash val="solid"/>
            <a:round/>
            <a:headEnd len="med" w="med" type="none"/>
            <a:tailEnd len="med" w="med" type="triangle"/>
          </a:ln>
        </p:spPr>
      </p:cxnSp>
      <p:sp>
        <p:nvSpPr>
          <p:cNvPr id="362" name="Google Shape;362;p33"/>
          <p:cNvSpPr txBox="1"/>
          <p:nvPr/>
        </p:nvSpPr>
        <p:spPr>
          <a:xfrm>
            <a:off x="6050438" y="1093925"/>
            <a:ext cx="866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Darker Grotesque Black"/>
                <a:ea typeface="Darker Grotesque Black"/>
                <a:cs typeface="Darker Grotesque Black"/>
                <a:sym typeface="Darker Grotesque Black"/>
              </a:rPr>
              <a:t>Bundle</a:t>
            </a:r>
            <a:endParaRPr sz="1800">
              <a:solidFill>
                <a:schemeClr val="dk1"/>
              </a:solidFill>
              <a:latin typeface="Darker Grotesque Black"/>
              <a:ea typeface="Darker Grotesque Black"/>
              <a:cs typeface="Darker Grotesque Black"/>
              <a:sym typeface="Darker Grotesque Black"/>
            </a:endParaRPr>
          </a:p>
        </p:txBody>
      </p:sp>
      <p:sp>
        <p:nvSpPr>
          <p:cNvPr id="363" name="Google Shape;363;p33"/>
          <p:cNvSpPr txBox="1"/>
          <p:nvPr/>
        </p:nvSpPr>
        <p:spPr>
          <a:xfrm>
            <a:off x="5541050" y="2636100"/>
            <a:ext cx="11442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ADU for DTPC</a:t>
            </a:r>
            <a:endParaRPr sz="1200">
              <a:solidFill>
                <a:schemeClr val="dk1"/>
              </a:solidFill>
              <a:latin typeface="Barlow Medium"/>
              <a:ea typeface="Barlow Medium"/>
              <a:cs typeface="Barlow Medium"/>
              <a:sym typeface="Barlow Medium"/>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34"/>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Gateway from DTN -&gt; SMTP</a:t>
            </a:r>
            <a:endParaRPr/>
          </a:p>
        </p:txBody>
      </p:sp>
      <p:sp>
        <p:nvSpPr>
          <p:cNvPr id="369" name="Google Shape;369;p34"/>
          <p:cNvSpPr txBox="1"/>
          <p:nvPr>
            <p:ph idx="1" type="body"/>
          </p:nvPr>
        </p:nvSpPr>
        <p:spPr>
          <a:xfrm>
            <a:off x="720000" y="3308800"/>
            <a:ext cx="7704000" cy="12435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434343"/>
              </a:buClr>
              <a:buSzPts val="1600"/>
              <a:buChar char="●"/>
            </a:pPr>
            <a:r>
              <a:rPr lang="en" sz="1600">
                <a:solidFill>
                  <a:srgbClr val="434343"/>
                </a:solidFill>
              </a:rPr>
              <a:t>Decompress payload and extract ADU to get batch SMTP object</a:t>
            </a:r>
            <a:endParaRPr sz="1600">
              <a:solidFill>
                <a:srgbClr val="434343"/>
              </a:solidFill>
            </a:endParaRPr>
          </a:p>
          <a:p>
            <a:pPr indent="-330200" lvl="0" marL="457200" rtl="0" algn="l">
              <a:spcBef>
                <a:spcPts val="0"/>
              </a:spcBef>
              <a:spcAft>
                <a:spcPts val="0"/>
              </a:spcAft>
              <a:buClr>
                <a:srgbClr val="434343"/>
              </a:buClr>
              <a:buSzPts val="1600"/>
              <a:buChar char="●"/>
            </a:pPr>
            <a:r>
              <a:rPr lang="en" sz="1600">
                <a:solidFill>
                  <a:srgbClr val="434343"/>
                </a:solidFill>
              </a:rPr>
              <a:t>Parse MIME message, remove "Return-Path" if present, and verify source node number is allowed to gateway for domains of "From" addresses</a:t>
            </a:r>
            <a:endParaRPr sz="1600">
              <a:solidFill>
                <a:srgbClr val="434343"/>
              </a:solidFill>
            </a:endParaRPr>
          </a:p>
          <a:p>
            <a:pPr indent="-330200" lvl="0" marL="457200" rtl="0" algn="l">
              <a:spcBef>
                <a:spcPts val="0"/>
              </a:spcBef>
              <a:spcAft>
                <a:spcPts val="0"/>
              </a:spcAft>
              <a:buClr>
                <a:srgbClr val="434343"/>
              </a:buClr>
              <a:buSzPts val="1600"/>
              <a:buChar char="●"/>
            </a:pPr>
            <a:r>
              <a:rPr lang="en" sz="1600">
                <a:solidFill>
                  <a:srgbClr val="434343"/>
                </a:solidFill>
              </a:rPr>
              <a:t>If invalid MIME message or IPN verification fails, don't submit the message</a:t>
            </a:r>
            <a:endParaRPr sz="1600">
              <a:solidFill>
                <a:srgbClr val="434343"/>
              </a:solidFill>
            </a:endParaRPr>
          </a:p>
        </p:txBody>
      </p:sp>
      <p:sp>
        <p:nvSpPr>
          <p:cNvPr id="370" name="Google Shape;370;p34"/>
          <p:cNvSpPr/>
          <p:nvPr/>
        </p:nvSpPr>
        <p:spPr>
          <a:xfrm>
            <a:off x="5619300" y="996000"/>
            <a:ext cx="1645200" cy="14922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Barlow Medium"/>
                <a:ea typeface="Barlow Medium"/>
                <a:cs typeface="Barlow Medium"/>
                <a:sym typeface="Barlow Medium"/>
              </a:rPr>
              <a:t>MAIL FROM:&lt;&gt;</a:t>
            </a:r>
            <a:br>
              <a:rPr lang="en" sz="1200">
                <a:latin typeface="Barlow Medium"/>
                <a:ea typeface="Barlow Medium"/>
                <a:cs typeface="Barlow Medium"/>
                <a:sym typeface="Barlow Medium"/>
              </a:rPr>
            </a:br>
            <a:r>
              <a:rPr lang="en" sz="1200">
                <a:latin typeface="Barlow Medium"/>
                <a:ea typeface="Barlow Medium"/>
                <a:cs typeface="Barlow Medium"/>
                <a:sym typeface="Barlow Medium"/>
              </a:rPr>
              <a:t>RCPT TO:&lt;&gt;</a:t>
            </a:r>
            <a:br>
              <a:rPr lang="en" sz="1200">
                <a:latin typeface="Barlow Medium"/>
                <a:ea typeface="Barlow Medium"/>
                <a:cs typeface="Barlow Medium"/>
                <a:sym typeface="Barlow Medium"/>
              </a:rPr>
            </a:br>
            <a:r>
              <a:rPr lang="en" sz="1200">
                <a:latin typeface="Barlow Medium"/>
                <a:ea typeface="Barlow Medium"/>
                <a:cs typeface="Barlow Medium"/>
                <a:sym typeface="Barlow Medium"/>
              </a:rPr>
              <a:t>DATA</a:t>
            </a:r>
            <a:br>
              <a:rPr lang="en" sz="1200">
                <a:latin typeface="Barlow Medium"/>
                <a:ea typeface="Barlow Medium"/>
                <a:cs typeface="Barlow Medium"/>
                <a:sym typeface="Barlow Medium"/>
              </a:rPr>
            </a:br>
            <a:endParaRPr sz="1200">
              <a:latin typeface="Barlow Medium"/>
              <a:ea typeface="Barlow Medium"/>
              <a:cs typeface="Barlow Medium"/>
              <a:sym typeface="Barlow Medium"/>
            </a:endParaRPr>
          </a:p>
        </p:txBody>
      </p:sp>
      <p:sp>
        <p:nvSpPr>
          <p:cNvPr id="371" name="Google Shape;371;p34"/>
          <p:cNvSpPr/>
          <p:nvPr/>
        </p:nvSpPr>
        <p:spPr>
          <a:xfrm>
            <a:off x="5697150" y="1726000"/>
            <a:ext cx="1489500" cy="6780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200" strike="sngStrike">
                <a:latin typeface="Barlow Medium"/>
                <a:ea typeface="Barlow Medium"/>
                <a:cs typeface="Barlow Medium"/>
                <a:sym typeface="Barlow Medium"/>
              </a:rPr>
              <a:t>Return-Path:&lt;&gt;</a:t>
            </a:r>
            <a:endParaRPr sz="1200" strike="sngStrike">
              <a:latin typeface="Barlow Medium"/>
              <a:ea typeface="Barlow Medium"/>
              <a:cs typeface="Barlow Medium"/>
              <a:sym typeface="Barlow Medium"/>
            </a:endParaRPr>
          </a:p>
          <a:p>
            <a:pPr indent="0" lvl="0" marL="0" rtl="0" algn="l">
              <a:spcBef>
                <a:spcPts val="0"/>
              </a:spcBef>
              <a:spcAft>
                <a:spcPts val="0"/>
              </a:spcAft>
              <a:buNone/>
            </a:pPr>
            <a:r>
              <a:rPr lang="en" sz="1200">
                <a:latin typeface="Barlow Medium"/>
                <a:ea typeface="Barlow Medium"/>
                <a:cs typeface="Barlow Medium"/>
                <a:sym typeface="Barlow Medium"/>
              </a:rPr>
              <a:t>From:&lt;</a:t>
            </a:r>
            <a:r>
              <a:rPr lang="en" sz="1200">
                <a:highlight>
                  <a:srgbClr val="CFE2F3"/>
                </a:highlight>
                <a:latin typeface="Barlow Medium"/>
                <a:ea typeface="Barlow Medium"/>
                <a:cs typeface="Barlow Medium"/>
                <a:sym typeface="Barlow Medium"/>
              </a:rPr>
              <a:t>domain</a:t>
            </a:r>
            <a:r>
              <a:rPr lang="en" sz="1200">
                <a:latin typeface="Barlow Medium"/>
                <a:ea typeface="Barlow Medium"/>
                <a:cs typeface="Barlow Medium"/>
                <a:sym typeface="Barlow Medium"/>
              </a:rPr>
              <a:t>&gt;</a:t>
            </a:r>
            <a:endParaRPr sz="1200">
              <a:latin typeface="Barlow Medium"/>
              <a:ea typeface="Barlow Medium"/>
              <a:cs typeface="Barlow Medium"/>
              <a:sym typeface="Barlow Medium"/>
            </a:endParaRPr>
          </a:p>
          <a:p>
            <a:pPr indent="0" lvl="0" marL="0" rtl="0" algn="l">
              <a:spcBef>
                <a:spcPts val="0"/>
              </a:spcBef>
              <a:spcAft>
                <a:spcPts val="0"/>
              </a:spcAft>
              <a:buNone/>
            </a:pPr>
            <a:r>
              <a:rPr lang="en" sz="1200">
                <a:latin typeface="Barlow Medium"/>
                <a:ea typeface="Barlow Medium"/>
                <a:cs typeface="Barlow Medium"/>
                <a:sym typeface="Barlow Medium"/>
              </a:rPr>
              <a:t>...</a:t>
            </a:r>
            <a:endParaRPr sz="1200">
              <a:latin typeface="Barlow Medium"/>
              <a:ea typeface="Barlow Medium"/>
              <a:cs typeface="Barlow Medium"/>
              <a:sym typeface="Barlow Medium"/>
            </a:endParaRPr>
          </a:p>
        </p:txBody>
      </p:sp>
      <p:sp>
        <p:nvSpPr>
          <p:cNvPr id="372" name="Google Shape;372;p34"/>
          <p:cNvSpPr/>
          <p:nvPr/>
        </p:nvSpPr>
        <p:spPr>
          <a:xfrm>
            <a:off x="2154600" y="1302600"/>
            <a:ext cx="717300" cy="7173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Barlow Medium"/>
                <a:ea typeface="Barlow Medium"/>
                <a:cs typeface="Barlow Medium"/>
                <a:sym typeface="Barlow Medium"/>
              </a:rPr>
              <a:t>DTPC Data Item</a:t>
            </a:r>
            <a:endParaRPr sz="1200">
              <a:latin typeface="Barlow Medium"/>
              <a:ea typeface="Barlow Medium"/>
              <a:cs typeface="Barlow Medium"/>
              <a:sym typeface="Barlow Medium"/>
            </a:endParaRPr>
          </a:p>
        </p:txBody>
      </p:sp>
      <p:sp>
        <p:nvSpPr>
          <p:cNvPr id="373" name="Google Shape;373;p34"/>
          <p:cNvSpPr/>
          <p:nvPr/>
        </p:nvSpPr>
        <p:spPr>
          <a:xfrm>
            <a:off x="1437300" y="1302600"/>
            <a:ext cx="717300" cy="7173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Barlow Medium"/>
                <a:ea typeface="Barlow Medium"/>
                <a:cs typeface="Barlow Medium"/>
                <a:sym typeface="Barlow Medium"/>
              </a:rPr>
              <a:t>BIB Block</a:t>
            </a:r>
            <a:endParaRPr sz="1200">
              <a:latin typeface="Barlow Medium"/>
              <a:ea typeface="Barlow Medium"/>
              <a:cs typeface="Barlow Medium"/>
              <a:sym typeface="Barlow Medium"/>
            </a:endParaRPr>
          </a:p>
        </p:txBody>
      </p:sp>
      <p:sp>
        <p:nvSpPr>
          <p:cNvPr id="374" name="Google Shape;374;p34"/>
          <p:cNvSpPr/>
          <p:nvPr/>
        </p:nvSpPr>
        <p:spPr>
          <a:xfrm>
            <a:off x="720000" y="1302600"/>
            <a:ext cx="717300" cy="7173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Barlow Medium"/>
                <a:ea typeface="Barlow Medium"/>
                <a:cs typeface="Barlow Medium"/>
                <a:sym typeface="Barlow Medium"/>
              </a:rPr>
              <a:t>Primary Block</a:t>
            </a:r>
            <a:endParaRPr sz="1200">
              <a:latin typeface="Barlow Medium"/>
              <a:ea typeface="Barlow Medium"/>
              <a:cs typeface="Barlow Medium"/>
              <a:sym typeface="Barlow Medium"/>
            </a:endParaRPr>
          </a:p>
        </p:txBody>
      </p:sp>
      <p:sp>
        <p:nvSpPr>
          <p:cNvPr id="375" name="Google Shape;375;p34"/>
          <p:cNvSpPr/>
          <p:nvPr/>
        </p:nvSpPr>
        <p:spPr>
          <a:xfrm>
            <a:off x="3369600" y="1302600"/>
            <a:ext cx="1050000" cy="8790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latin typeface="Barlow Medium"/>
                <a:ea typeface="Barlow Medium"/>
                <a:cs typeface="Barlow Medium"/>
                <a:sym typeface="Barlow Medium"/>
              </a:rPr>
              <a:t>Compressed Data</a:t>
            </a:r>
            <a:endParaRPr sz="1200">
              <a:latin typeface="Barlow Medium"/>
              <a:ea typeface="Barlow Medium"/>
              <a:cs typeface="Barlow Medium"/>
              <a:sym typeface="Barlow Medium"/>
            </a:endParaRPr>
          </a:p>
        </p:txBody>
      </p:sp>
      <p:cxnSp>
        <p:nvCxnSpPr>
          <p:cNvPr id="376" name="Google Shape;376;p34"/>
          <p:cNvCxnSpPr>
            <a:stCxn id="372" idx="2"/>
            <a:endCxn id="375" idx="2"/>
          </p:cNvCxnSpPr>
          <p:nvPr/>
        </p:nvCxnSpPr>
        <p:spPr>
          <a:xfrm flipH="1" rot="-5400000">
            <a:off x="3123150" y="1410000"/>
            <a:ext cx="161700" cy="1381500"/>
          </a:xfrm>
          <a:prstGeom prst="curvedConnector3">
            <a:avLst>
              <a:gd fmla="val 247263" name="adj1"/>
            </a:avLst>
          </a:prstGeom>
          <a:noFill/>
          <a:ln cap="flat" cmpd="sng" w="9525">
            <a:solidFill>
              <a:schemeClr val="dk1"/>
            </a:solidFill>
            <a:prstDash val="solid"/>
            <a:round/>
            <a:headEnd len="med" w="med" type="none"/>
            <a:tailEnd len="med" w="med" type="triangle"/>
          </a:ln>
        </p:spPr>
      </p:cxnSp>
      <p:sp>
        <p:nvSpPr>
          <p:cNvPr id="377" name="Google Shape;377;p34"/>
          <p:cNvSpPr txBox="1"/>
          <p:nvPr/>
        </p:nvSpPr>
        <p:spPr>
          <a:xfrm>
            <a:off x="4494450" y="1220400"/>
            <a:ext cx="10500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1. </a:t>
            </a:r>
            <a:r>
              <a:rPr lang="en" sz="1200">
                <a:solidFill>
                  <a:schemeClr val="dk1"/>
                </a:solidFill>
                <a:latin typeface="Barlow Medium"/>
                <a:ea typeface="Barlow Medium"/>
                <a:cs typeface="Barlow Medium"/>
                <a:sym typeface="Barlow Medium"/>
              </a:rPr>
              <a:t>Decompress</a:t>
            </a:r>
            <a:endParaRPr sz="1200">
              <a:solidFill>
                <a:schemeClr val="dk1"/>
              </a:solidFill>
              <a:latin typeface="Barlow Medium"/>
              <a:ea typeface="Barlow Medium"/>
              <a:cs typeface="Barlow Medium"/>
              <a:sym typeface="Barlow Medium"/>
            </a:endParaRPr>
          </a:p>
        </p:txBody>
      </p:sp>
      <p:cxnSp>
        <p:nvCxnSpPr>
          <p:cNvPr id="378" name="Google Shape;378;p34"/>
          <p:cNvCxnSpPr>
            <a:stCxn id="375" idx="3"/>
            <a:endCxn id="370" idx="1"/>
          </p:cNvCxnSpPr>
          <p:nvPr/>
        </p:nvCxnSpPr>
        <p:spPr>
          <a:xfrm>
            <a:off x="4419600" y="1742100"/>
            <a:ext cx="1199700" cy="0"/>
          </a:xfrm>
          <a:prstGeom prst="straightConnector1">
            <a:avLst/>
          </a:prstGeom>
          <a:noFill/>
          <a:ln cap="flat" cmpd="sng" w="9525">
            <a:solidFill>
              <a:schemeClr val="dk1"/>
            </a:solidFill>
            <a:prstDash val="solid"/>
            <a:round/>
            <a:headEnd len="med" w="med" type="none"/>
            <a:tailEnd len="med" w="med" type="triangle"/>
          </a:ln>
        </p:spPr>
      </p:cxnSp>
      <p:sp>
        <p:nvSpPr>
          <p:cNvPr id="379" name="Google Shape;379;p34"/>
          <p:cNvSpPr txBox="1"/>
          <p:nvPr/>
        </p:nvSpPr>
        <p:spPr>
          <a:xfrm>
            <a:off x="3523050" y="2701400"/>
            <a:ext cx="2021400" cy="369300"/>
          </a:xfrm>
          <a:prstGeom prst="rect">
            <a:avLst/>
          </a:prstGeom>
          <a:solidFill>
            <a:srgbClr val="CFE2F3"/>
          </a:solidFill>
          <a:ln cap="flat" cmpd="sng" w="9525">
            <a:solidFill>
              <a:schemeClr val="dk1"/>
            </a:solidFill>
            <a:prstDash val="dot"/>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rgbClr val="28273D"/>
                </a:solidFill>
                <a:latin typeface="Courier New"/>
                <a:ea typeface="Courier New"/>
                <a:cs typeface="Courier New"/>
                <a:sym typeface="Courier New"/>
              </a:rPr>
              <a:t>domain IN IPN 123</a:t>
            </a:r>
            <a:endParaRPr sz="1300">
              <a:solidFill>
                <a:srgbClr val="28273D"/>
              </a:solidFill>
              <a:latin typeface="Courier New"/>
              <a:ea typeface="Courier New"/>
              <a:cs typeface="Courier New"/>
              <a:sym typeface="Courier New"/>
            </a:endParaRPr>
          </a:p>
        </p:txBody>
      </p:sp>
      <p:cxnSp>
        <p:nvCxnSpPr>
          <p:cNvPr id="380" name="Google Shape;380;p34"/>
          <p:cNvCxnSpPr>
            <a:endCxn id="379" idx="3"/>
          </p:cNvCxnSpPr>
          <p:nvPr/>
        </p:nvCxnSpPr>
        <p:spPr>
          <a:xfrm flipH="1">
            <a:off x="5544450" y="2171150"/>
            <a:ext cx="959700" cy="714900"/>
          </a:xfrm>
          <a:prstGeom prst="curvedConnector3">
            <a:avLst>
              <a:gd fmla="val 15950" name="adj1"/>
            </a:avLst>
          </a:prstGeom>
          <a:noFill/>
          <a:ln cap="flat" cmpd="sng" w="9525">
            <a:solidFill>
              <a:schemeClr val="dk1"/>
            </a:solidFill>
            <a:prstDash val="solid"/>
            <a:round/>
            <a:headEnd len="med" w="med" type="none"/>
            <a:tailEnd len="med" w="med" type="triangle"/>
          </a:ln>
        </p:spPr>
      </p:cxnSp>
      <p:cxnSp>
        <p:nvCxnSpPr>
          <p:cNvPr id="381" name="Google Shape;381;p34"/>
          <p:cNvCxnSpPr>
            <a:endCxn id="374" idx="2"/>
          </p:cNvCxnSpPr>
          <p:nvPr/>
        </p:nvCxnSpPr>
        <p:spPr>
          <a:xfrm rot="10800000">
            <a:off x="1078650" y="2019900"/>
            <a:ext cx="2444400" cy="866100"/>
          </a:xfrm>
          <a:prstGeom prst="curvedConnector2">
            <a:avLst/>
          </a:prstGeom>
          <a:noFill/>
          <a:ln cap="flat" cmpd="sng" w="9525">
            <a:solidFill>
              <a:schemeClr val="dk1"/>
            </a:solidFill>
            <a:prstDash val="solid"/>
            <a:round/>
            <a:headEnd len="med" w="med" type="none"/>
            <a:tailEnd len="med" w="med" type="triangle"/>
          </a:ln>
        </p:spPr>
      </p:cxnSp>
      <p:sp>
        <p:nvSpPr>
          <p:cNvPr id="382" name="Google Shape;382;p34"/>
          <p:cNvSpPr txBox="1"/>
          <p:nvPr/>
        </p:nvSpPr>
        <p:spPr>
          <a:xfrm>
            <a:off x="887350" y="2609000"/>
            <a:ext cx="13815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2. Verify "From" Domains</a:t>
            </a:r>
            <a:endParaRPr sz="1200">
              <a:solidFill>
                <a:schemeClr val="dk1"/>
              </a:solidFill>
              <a:latin typeface="Barlow Medium"/>
              <a:ea typeface="Barlow Medium"/>
              <a:cs typeface="Barlow Medium"/>
              <a:sym typeface="Barlow Medium"/>
            </a:endParaRPr>
          </a:p>
        </p:txBody>
      </p:sp>
      <p:sp>
        <p:nvSpPr>
          <p:cNvPr id="383" name="Google Shape;383;p34"/>
          <p:cNvSpPr txBox="1"/>
          <p:nvPr/>
        </p:nvSpPr>
        <p:spPr>
          <a:xfrm>
            <a:off x="7444050" y="1372800"/>
            <a:ext cx="8961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dk1"/>
                </a:solidFill>
                <a:latin typeface="Barlow Medium"/>
                <a:ea typeface="Barlow Medium"/>
                <a:cs typeface="Barlow Medium"/>
                <a:sym typeface="Barlow Medium"/>
              </a:rPr>
              <a:t>3. Submit</a:t>
            </a:r>
            <a:endParaRPr sz="1200">
              <a:solidFill>
                <a:schemeClr val="dk1"/>
              </a:solidFill>
              <a:latin typeface="Barlow Medium"/>
              <a:ea typeface="Barlow Medium"/>
              <a:cs typeface="Barlow Medium"/>
              <a:sym typeface="Barlow Medium"/>
            </a:endParaRPr>
          </a:p>
        </p:txBody>
      </p:sp>
      <p:cxnSp>
        <p:nvCxnSpPr>
          <p:cNvPr id="384" name="Google Shape;384;p34"/>
          <p:cNvCxnSpPr/>
          <p:nvPr/>
        </p:nvCxnSpPr>
        <p:spPr>
          <a:xfrm>
            <a:off x="7269300" y="1742100"/>
            <a:ext cx="1245600" cy="0"/>
          </a:xfrm>
          <a:prstGeom prst="straightConnector1">
            <a:avLst/>
          </a:prstGeom>
          <a:noFill/>
          <a:ln cap="flat" cmpd="sng" w="9525">
            <a:solidFill>
              <a:schemeClr val="dk1"/>
            </a:solidFill>
            <a:prstDash val="solid"/>
            <a:round/>
            <a:headEnd len="med" w="med" type="none"/>
            <a:tailEnd len="med" w="med" type="triangl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88" name="Shape 388"/>
        <p:cNvGrpSpPr/>
        <p:nvPr/>
      </p:nvGrpSpPr>
      <p:grpSpPr>
        <a:xfrm>
          <a:off x="0" y="0"/>
          <a:ext cx="0" cy="0"/>
          <a:chOff x="0" y="0"/>
          <a:chExt cx="0" cy="0"/>
        </a:xfrm>
      </p:grpSpPr>
      <p:sp>
        <p:nvSpPr>
          <p:cNvPr id="389" name="Google Shape;389;p35"/>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5"/>
          <p:cNvSpPr txBox="1"/>
          <p:nvPr>
            <p:ph idx="1" type="body"/>
          </p:nvPr>
        </p:nvSpPr>
        <p:spPr>
          <a:xfrm>
            <a:off x="720000" y="1215750"/>
            <a:ext cx="7704000" cy="338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TODO: can have diagram to name the software it uses and what it does. i wouldn't bother talking about stuff like build systems or test frameworks verbally though</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94" name="Shape 394"/>
        <p:cNvGrpSpPr/>
        <p:nvPr/>
      </p:nvGrpSpPr>
      <p:grpSpPr>
        <a:xfrm>
          <a:off x="0" y="0"/>
          <a:ext cx="0" cy="0"/>
          <a:chOff x="0" y="0"/>
          <a:chExt cx="0" cy="0"/>
        </a:xfrm>
      </p:grpSpPr>
      <p:sp>
        <p:nvSpPr>
          <p:cNvPr id="395" name="Google Shape;395;p36"/>
          <p:cNvSpPr txBox="1"/>
          <p:nvPr>
            <p:ph type="title"/>
          </p:nvPr>
        </p:nvSpPr>
        <p:spPr>
          <a:xfrm>
            <a:off x="720000" y="324525"/>
            <a:ext cx="77040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Software diagram</a:t>
            </a:r>
            <a:endParaRPr/>
          </a:p>
          <a:p>
            <a:pPr indent="0" lvl="0" marL="0" rtl="0" algn="l">
              <a:lnSpc>
                <a:spcPct val="115000"/>
              </a:lnSpc>
              <a:spcBef>
                <a:spcPts val="1200"/>
              </a:spcBef>
              <a:spcAft>
                <a:spcPts val="1200"/>
              </a:spcAft>
              <a:buClr>
                <a:schemeClr val="dk1"/>
              </a:buClr>
              <a:buSzPts val="1100"/>
              <a:buFont typeface="Arial"/>
              <a:buNone/>
            </a:pPr>
            <a:r>
              <a:t/>
            </a:r>
            <a:endParaRPr/>
          </a:p>
        </p:txBody>
      </p:sp>
      <p:grpSp>
        <p:nvGrpSpPr>
          <p:cNvPr id="396" name="Google Shape;396;p36"/>
          <p:cNvGrpSpPr/>
          <p:nvPr/>
        </p:nvGrpSpPr>
        <p:grpSpPr>
          <a:xfrm>
            <a:off x="704378" y="1712469"/>
            <a:ext cx="7704088" cy="3048722"/>
            <a:chOff x="238125" y="1573825"/>
            <a:chExt cx="7134075" cy="2560875"/>
          </a:xfrm>
        </p:grpSpPr>
        <p:sp>
          <p:nvSpPr>
            <p:cNvPr id="397" name="Google Shape;397;p36"/>
            <p:cNvSpPr/>
            <p:nvPr/>
          </p:nvSpPr>
          <p:spPr>
            <a:xfrm>
              <a:off x="238125" y="1573825"/>
              <a:ext cx="7134075" cy="2560875"/>
            </a:xfrm>
            <a:custGeom>
              <a:rect b="b" l="l" r="r" t="t"/>
              <a:pathLst>
                <a:path extrusionOk="0" h="102435" w="285363">
                  <a:moveTo>
                    <a:pt x="0" y="0"/>
                  </a:moveTo>
                  <a:lnTo>
                    <a:pt x="0" y="102435"/>
                  </a:lnTo>
                  <a:lnTo>
                    <a:pt x="285363" y="102435"/>
                  </a:lnTo>
                  <a:lnTo>
                    <a:pt x="28536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6"/>
            <p:cNvSpPr/>
            <p:nvPr/>
          </p:nvSpPr>
          <p:spPr>
            <a:xfrm>
              <a:off x="271750" y="2076150"/>
              <a:ext cx="159850" cy="159825"/>
            </a:xfrm>
            <a:custGeom>
              <a:rect b="b" l="l" r="r" t="t"/>
              <a:pathLst>
                <a:path extrusionOk="0" h="6393" w="6394">
                  <a:moveTo>
                    <a:pt x="3197" y="0"/>
                  </a:moveTo>
                  <a:cubicBezTo>
                    <a:pt x="3014" y="0"/>
                    <a:pt x="2820" y="22"/>
                    <a:pt x="2637" y="54"/>
                  </a:cubicBezTo>
                  <a:cubicBezTo>
                    <a:pt x="2454" y="86"/>
                    <a:pt x="2271" y="129"/>
                    <a:pt x="2099" y="194"/>
                  </a:cubicBezTo>
                  <a:cubicBezTo>
                    <a:pt x="1927" y="258"/>
                    <a:pt x="1755" y="334"/>
                    <a:pt x="1593" y="431"/>
                  </a:cubicBezTo>
                  <a:cubicBezTo>
                    <a:pt x="1442" y="527"/>
                    <a:pt x="1281" y="635"/>
                    <a:pt x="1141" y="753"/>
                  </a:cubicBezTo>
                  <a:cubicBezTo>
                    <a:pt x="1001" y="872"/>
                    <a:pt x="872" y="1001"/>
                    <a:pt x="743" y="1141"/>
                  </a:cubicBezTo>
                  <a:cubicBezTo>
                    <a:pt x="625" y="1281"/>
                    <a:pt x="517" y="1442"/>
                    <a:pt x="431" y="1604"/>
                  </a:cubicBezTo>
                  <a:cubicBezTo>
                    <a:pt x="334" y="1754"/>
                    <a:pt x="259" y="1926"/>
                    <a:pt x="194" y="2099"/>
                  </a:cubicBezTo>
                  <a:cubicBezTo>
                    <a:pt x="129" y="2282"/>
                    <a:pt x="86" y="2454"/>
                    <a:pt x="54" y="2637"/>
                  </a:cubicBezTo>
                  <a:cubicBezTo>
                    <a:pt x="11" y="2820"/>
                    <a:pt x="0" y="3013"/>
                    <a:pt x="0" y="3196"/>
                  </a:cubicBezTo>
                  <a:cubicBezTo>
                    <a:pt x="0" y="3379"/>
                    <a:pt x="11" y="3573"/>
                    <a:pt x="54" y="3745"/>
                  </a:cubicBezTo>
                  <a:cubicBezTo>
                    <a:pt x="86" y="3928"/>
                    <a:pt x="129" y="4111"/>
                    <a:pt x="194" y="4283"/>
                  </a:cubicBezTo>
                  <a:cubicBezTo>
                    <a:pt x="259" y="4466"/>
                    <a:pt x="334" y="4628"/>
                    <a:pt x="431" y="4789"/>
                  </a:cubicBezTo>
                  <a:cubicBezTo>
                    <a:pt x="517" y="4951"/>
                    <a:pt x="625" y="5112"/>
                    <a:pt x="743" y="5252"/>
                  </a:cubicBezTo>
                  <a:cubicBezTo>
                    <a:pt x="872" y="5392"/>
                    <a:pt x="1001" y="5521"/>
                    <a:pt x="1141" y="5639"/>
                  </a:cubicBezTo>
                  <a:cubicBezTo>
                    <a:pt x="1281" y="5758"/>
                    <a:pt x="1442" y="5865"/>
                    <a:pt x="1593" y="5962"/>
                  </a:cubicBezTo>
                  <a:cubicBezTo>
                    <a:pt x="1755" y="6059"/>
                    <a:pt x="1927" y="6135"/>
                    <a:pt x="2099" y="6199"/>
                  </a:cubicBezTo>
                  <a:cubicBezTo>
                    <a:pt x="2271" y="6264"/>
                    <a:pt x="2454" y="6307"/>
                    <a:pt x="2637" y="6339"/>
                  </a:cubicBezTo>
                  <a:cubicBezTo>
                    <a:pt x="2820" y="6371"/>
                    <a:pt x="3014" y="6393"/>
                    <a:pt x="3197" y="6393"/>
                  </a:cubicBezTo>
                  <a:cubicBezTo>
                    <a:pt x="3380" y="6393"/>
                    <a:pt x="3563" y="6371"/>
                    <a:pt x="3746" y="6339"/>
                  </a:cubicBezTo>
                  <a:cubicBezTo>
                    <a:pt x="3929" y="6307"/>
                    <a:pt x="4111" y="6264"/>
                    <a:pt x="4284" y="6199"/>
                  </a:cubicBezTo>
                  <a:cubicBezTo>
                    <a:pt x="4456" y="6135"/>
                    <a:pt x="4628" y="6059"/>
                    <a:pt x="4790" y="5962"/>
                  </a:cubicBezTo>
                  <a:cubicBezTo>
                    <a:pt x="4951" y="5865"/>
                    <a:pt x="5102" y="5758"/>
                    <a:pt x="5252" y="5639"/>
                  </a:cubicBezTo>
                  <a:cubicBezTo>
                    <a:pt x="5392" y="5521"/>
                    <a:pt x="5521" y="5392"/>
                    <a:pt x="5640" y="5252"/>
                  </a:cubicBezTo>
                  <a:cubicBezTo>
                    <a:pt x="5758" y="5112"/>
                    <a:pt x="5866" y="4951"/>
                    <a:pt x="5963" y="4789"/>
                  </a:cubicBezTo>
                  <a:cubicBezTo>
                    <a:pt x="6049" y="4628"/>
                    <a:pt x="6135" y="4466"/>
                    <a:pt x="6199" y="4283"/>
                  </a:cubicBezTo>
                  <a:cubicBezTo>
                    <a:pt x="6264" y="4111"/>
                    <a:pt x="6307" y="3928"/>
                    <a:pt x="6339" y="3745"/>
                  </a:cubicBezTo>
                  <a:cubicBezTo>
                    <a:pt x="6372" y="3573"/>
                    <a:pt x="6393" y="3379"/>
                    <a:pt x="6393" y="3196"/>
                  </a:cubicBezTo>
                  <a:cubicBezTo>
                    <a:pt x="6382" y="3100"/>
                    <a:pt x="6372" y="2820"/>
                    <a:pt x="6339" y="2637"/>
                  </a:cubicBezTo>
                  <a:cubicBezTo>
                    <a:pt x="6307" y="2454"/>
                    <a:pt x="6264" y="2282"/>
                    <a:pt x="6199" y="2099"/>
                  </a:cubicBezTo>
                  <a:cubicBezTo>
                    <a:pt x="6135" y="1926"/>
                    <a:pt x="6049" y="1754"/>
                    <a:pt x="5963" y="1604"/>
                  </a:cubicBezTo>
                  <a:cubicBezTo>
                    <a:pt x="5866" y="1442"/>
                    <a:pt x="5758" y="1281"/>
                    <a:pt x="5640" y="1141"/>
                  </a:cubicBezTo>
                  <a:cubicBezTo>
                    <a:pt x="5521" y="1001"/>
                    <a:pt x="5392" y="872"/>
                    <a:pt x="5252" y="753"/>
                  </a:cubicBezTo>
                  <a:cubicBezTo>
                    <a:pt x="5102" y="635"/>
                    <a:pt x="4951" y="527"/>
                    <a:pt x="4790" y="431"/>
                  </a:cubicBezTo>
                  <a:cubicBezTo>
                    <a:pt x="4628" y="334"/>
                    <a:pt x="4456" y="258"/>
                    <a:pt x="4284" y="194"/>
                  </a:cubicBezTo>
                  <a:cubicBezTo>
                    <a:pt x="4111" y="129"/>
                    <a:pt x="3929" y="86"/>
                    <a:pt x="3746" y="54"/>
                  </a:cubicBezTo>
                  <a:cubicBezTo>
                    <a:pt x="3563" y="22"/>
                    <a:pt x="3380" y="0"/>
                    <a:pt x="3197"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6"/>
            <p:cNvSpPr/>
            <p:nvPr/>
          </p:nvSpPr>
          <p:spPr>
            <a:xfrm>
              <a:off x="271750" y="2076150"/>
              <a:ext cx="159850" cy="159825"/>
            </a:xfrm>
            <a:custGeom>
              <a:rect b="b" l="l" r="r" t="t"/>
              <a:pathLst>
                <a:path extrusionOk="0" fill="none" h="6393" w="6394">
                  <a:moveTo>
                    <a:pt x="6393" y="3196"/>
                  </a:moveTo>
                  <a:cubicBezTo>
                    <a:pt x="6393" y="3379"/>
                    <a:pt x="6372" y="3573"/>
                    <a:pt x="6339" y="3745"/>
                  </a:cubicBezTo>
                  <a:cubicBezTo>
                    <a:pt x="6307" y="3928"/>
                    <a:pt x="6264" y="4111"/>
                    <a:pt x="6199" y="4283"/>
                  </a:cubicBezTo>
                  <a:cubicBezTo>
                    <a:pt x="6135" y="4466"/>
                    <a:pt x="6049" y="4628"/>
                    <a:pt x="5963" y="4789"/>
                  </a:cubicBezTo>
                  <a:cubicBezTo>
                    <a:pt x="5866" y="4951"/>
                    <a:pt x="5758" y="5112"/>
                    <a:pt x="5640" y="5252"/>
                  </a:cubicBezTo>
                  <a:cubicBezTo>
                    <a:pt x="5521" y="5392"/>
                    <a:pt x="5392" y="5521"/>
                    <a:pt x="5252" y="5639"/>
                  </a:cubicBezTo>
                  <a:cubicBezTo>
                    <a:pt x="5102" y="5758"/>
                    <a:pt x="4951" y="5865"/>
                    <a:pt x="4790" y="5962"/>
                  </a:cubicBezTo>
                  <a:cubicBezTo>
                    <a:pt x="4628" y="6059"/>
                    <a:pt x="4456" y="6135"/>
                    <a:pt x="4284" y="6199"/>
                  </a:cubicBezTo>
                  <a:cubicBezTo>
                    <a:pt x="4111" y="6264"/>
                    <a:pt x="3929" y="6307"/>
                    <a:pt x="3746" y="6339"/>
                  </a:cubicBezTo>
                  <a:cubicBezTo>
                    <a:pt x="3563" y="6371"/>
                    <a:pt x="3380" y="6393"/>
                    <a:pt x="3197" y="6393"/>
                  </a:cubicBezTo>
                  <a:cubicBezTo>
                    <a:pt x="3014" y="6393"/>
                    <a:pt x="2820" y="6371"/>
                    <a:pt x="2637" y="6339"/>
                  </a:cubicBezTo>
                  <a:cubicBezTo>
                    <a:pt x="2454" y="6307"/>
                    <a:pt x="2271" y="6264"/>
                    <a:pt x="2099" y="6199"/>
                  </a:cubicBezTo>
                  <a:cubicBezTo>
                    <a:pt x="1927" y="6135"/>
                    <a:pt x="1755" y="6059"/>
                    <a:pt x="1593" y="5962"/>
                  </a:cubicBezTo>
                  <a:cubicBezTo>
                    <a:pt x="1442" y="5865"/>
                    <a:pt x="1281" y="5758"/>
                    <a:pt x="1141" y="5639"/>
                  </a:cubicBezTo>
                  <a:cubicBezTo>
                    <a:pt x="1001" y="5521"/>
                    <a:pt x="872" y="5392"/>
                    <a:pt x="743" y="5252"/>
                  </a:cubicBezTo>
                  <a:cubicBezTo>
                    <a:pt x="625" y="5112"/>
                    <a:pt x="517" y="4951"/>
                    <a:pt x="431" y="4789"/>
                  </a:cubicBezTo>
                  <a:cubicBezTo>
                    <a:pt x="334" y="4628"/>
                    <a:pt x="259" y="4466"/>
                    <a:pt x="194" y="4283"/>
                  </a:cubicBezTo>
                  <a:cubicBezTo>
                    <a:pt x="129" y="4111"/>
                    <a:pt x="86" y="3928"/>
                    <a:pt x="54" y="3745"/>
                  </a:cubicBezTo>
                  <a:cubicBezTo>
                    <a:pt x="11" y="3573"/>
                    <a:pt x="0" y="3379"/>
                    <a:pt x="0" y="3196"/>
                  </a:cubicBezTo>
                  <a:cubicBezTo>
                    <a:pt x="0" y="3013"/>
                    <a:pt x="11" y="2820"/>
                    <a:pt x="54" y="2637"/>
                  </a:cubicBezTo>
                  <a:cubicBezTo>
                    <a:pt x="86" y="2454"/>
                    <a:pt x="129" y="2282"/>
                    <a:pt x="194" y="2099"/>
                  </a:cubicBezTo>
                  <a:cubicBezTo>
                    <a:pt x="259" y="1926"/>
                    <a:pt x="334" y="1754"/>
                    <a:pt x="431" y="1604"/>
                  </a:cubicBezTo>
                  <a:cubicBezTo>
                    <a:pt x="517" y="1442"/>
                    <a:pt x="625" y="1281"/>
                    <a:pt x="743" y="1141"/>
                  </a:cubicBezTo>
                  <a:cubicBezTo>
                    <a:pt x="872" y="1001"/>
                    <a:pt x="1001" y="872"/>
                    <a:pt x="1141" y="753"/>
                  </a:cubicBezTo>
                  <a:cubicBezTo>
                    <a:pt x="1281" y="635"/>
                    <a:pt x="1442" y="527"/>
                    <a:pt x="1593" y="431"/>
                  </a:cubicBezTo>
                  <a:cubicBezTo>
                    <a:pt x="1755" y="334"/>
                    <a:pt x="1927" y="258"/>
                    <a:pt x="2099" y="194"/>
                  </a:cubicBezTo>
                  <a:cubicBezTo>
                    <a:pt x="2271" y="129"/>
                    <a:pt x="2454" y="86"/>
                    <a:pt x="2637" y="54"/>
                  </a:cubicBezTo>
                  <a:cubicBezTo>
                    <a:pt x="2820" y="22"/>
                    <a:pt x="3014" y="0"/>
                    <a:pt x="3197" y="0"/>
                  </a:cubicBezTo>
                  <a:cubicBezTo>
                    <a:pt x="3380" y="0"/>
                    <a:pt x="3563" y="22"/>
                    <a:pt x="3746" y="54"/>
                  </a:cubicBezTo>
                  <a:cubicBezTo>
                    <a:pt x="3929" y="86"/>
                    <a:pt x="4111" y="129"/>
                    <a:pt x="4284" y="194"/>
                  </a:cubicBezTo>
                  <a:cubicBezTo>
                    <a:pt x="4456" y="258"/>
                    <a:pt x="4628" y="334"/>
                    <a:pt x="4790" y="431"/>
                  </a:cubicBezTo>
                  <a:cubicBezTo>
                    <a:pt x="4951" y="527"/>
                    <a:pt x="5102" y="635"/>
                    <a:pt x="5252" y="753"/>
                  </a:cubicBezTo>
                  <a:cubicBezTo>
                    <a:pt x="5392" y="872"/>
                    <a:pt x="5521" y="1001"/>
                    <a:pt x="5640" y="1141"/>
                  </a:cubicBezTo>
                  <a:cubicBezTo>
                    <a:pt x="5758" y="1281"/>
                    <a:pt x="5866" y="1442"/>
                    <a:pt x="5963" y="1604"/>
                  </a:cubicBezTo>
                  <a:cubicBezTo>
                    <a:pt x="6049" y="1754"/>
                    <a:pt x="6135" y="1926"/>
                    <a:pt x="6199" y="2099"/>
                  </a:cubicBezTo>
                  <a:cubicBezTo>
                    <a:pt x="6264" y="2282"/>
                    <a:pt x="6307" y="2454"/>
                    <a:pt x="6339" y="2637"/>
                  </a:cubicBezTo>
                  <a:cubicBezTo>
                    <a:pt x="6372" y="2820"/>
                    <a:pt x="6382" y="3100"/>
                    <a:pt x="6393" y="3196"/>
                  </a:cubicBezTo>
                  <a:cubicBezTo>
                    <a:pt x="6393" y="3293"/>
                    <a:pt x="6393" y="3100"/>
                    <a:pt x="6393" y="3196"/>
                  </a:cubicBez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6"/>
            <p:cNvSpPr/>
            <p:nvPr/>
          </p:nvSpPr>
          <p:spPr>
            <a:xfrm>
              <a:off x="6943575" y="2109225"/>
              <a:ext cx="160050" cy="159575"/>
            </a:xfrm>
            <a:custGeom>
              <a:rect b="b" l="l" r="r" t="t"/>
              <a:pathLst>
                <a:path extrusionOk="0" h="6383" w="6402">
                  <a:moveTo>
                    <a:pt x="6398" y="3163"/>
                  </a:moveTo>
                  <a:cubicBezTo>
                    <a:pt x="6397" y="3163"/>
                    <a:pt x="6395" y="3169"/>
                    <a:pt x="6393" y="3186"/>
                  </a:cubicBezTo>
                  <a:cubicBezTo>
                    <a:pt x="6395" y="3208"/>
                    <a:pt x="6397" y="3216"/>
                    <a:pt x="6399" y="3216"/>
                  </a:cubicBezTo>
                  <a:cubicBezTo>
                    <a:pt x="6402" y="3216"/>
                    <a:pt x="6402" y="3163"/>
                    <a:pt x="6398" y="3163"/>
                  </a:cubicBezTo>
                  <a:close/>
                  <a:moveTo>
                    <a:pt x="3197" y="1"/>
                  </a:moveTo>
                  <a:cubicBezTo>
                    <a:pt x="3014" y="1"/>
                    <a:pt x="2820" y="12"/>
                    <a:pt x="2648" y="44"/>
                  </a:cubicBezTo>
                  <a:cubicBezTo>
                    <a:pt x="2465" y="76"/>
                    <a:pt x="2282" y="130"/>
                    <a:pt x="2110" y="184"/>
                  </a:cubicBezTo>
                  <a:cubicBezTo>
                    <a:pt x="1927" y="248"/>
                    <a:pt x="1765" y="334"/>
                    <a:pt x="1604" y="421"/>
                  </a:cubicBezTo>
                  <a:cubicBezTo>
                    <a:pt x="1442" y="517"/>
                    <a:pt x="1281" y="625"/>
                    <a:pt x="1141" y="743"/>
                  </a:cubicBezTo>
                  <a:cubicBezTo>
                    <a:pt x="1001" y="862"/>
                    <a:pt x="872" y="991"/>
                    <a:pt x="754" y="1142"/>
                  </a:cubicBezTo>
                  <a:cubicBezTo>
                    <a:pt x="635" y="1282"/>
                    <a:pt x="528" y="1432"/>
                    <a:pt x="431" y="1594"/>
                  </a:cubicBezTo>
                  <a:cubicBezTo>
                    <a:pt x="334" y="1755"/>
                    <a:pt x="259" y="1927"/>
                    <a:pt x="194" y="2099"/>
                  </a:cubicBezTo>
                  <a:cubicBezTo>
                    <a:pt x="129" y="2272"/>
                    <a:pt x="86" y="2455"/>
                    <a:pt x="54" y="2638"/>
                  </a:cubicBezTo>
                  <a:cubicBezTo>
                    <a:pt x="22" y="2820"/>
                    <a:pt x="0" y="3003"/>
                    <a:pt x="0" y="3186"/>
                  </a:cubicBezTo>
                  <a:cubicBezTo>
                    <a:pt x="0" y="3369"/>
                    <a:pt x="22" y="3563"/>
                    <a:pt x="54" y="3746"/>
                  </a:cubicBezTo>
                  <a:cubicBezTo>
                    <a:pt x="86" y="3929"/>
                    <a:pt x="129" y="4112"/>
                    <a:pt x="194" y="4284"/>
                  </a:cubicBezTo>
                  <a:cubicBezTo>
                    <a:pt x="259" y="4456"/>
                    <a:pt x="334" y="4629"/>
                    <a:pt x="431" y="4790"/>
                  </a:cubicBezTo>
                  <a:cubicBezTo>
                    <a:pt x="528" y="4951"/>
                    <a:pt x="635" y="5102"/>
                    <a:pt x="754" y="5242"/>
                  </a:cubicBezTo>
                  <a:cubicBezTo>
                    <a:pt x="872" y="5382"/>
                    <a:pt x="1001" y="5522"/>
                    <a:pt x="1141" y="5640"/>
                  </a:cubicBezTo>
                  <a:cubicBezTo>
                    <a:pt x="1281" y="5759"/>
                    <a:pt x="1442" y="5866"/>
                    <a:pt x="1604" y="5952"/>
                  </a:cubicBezTo>
                  <a:cubicBezTo>
                    <a:pt x="1765" y="6049"/>
                    <a:pt x="1927" y="6124"/>
                    <a:pt x="2110" y="6189"/>
                  </a:cubicBezTo>
                  <a:cubicBezTo>
                    <a:pt x="2282" y="6254"/>
                    <a:pt x="2465" y="6307"/>
                    <a:pt x="2648" y="6340"/>
                  </a:cubicBezTo>
                  <a:cubicBezTo>
                    <a:pt x="2820" y="6372"/>
                    <a:pt x="3014" y="6383"/>
                    <a:pt x="3197" y="6383"/>
                  </a:cubicBezTo>
                  <a:cubicBezTo>
                    <a:pt x="3380" y="6383"/>
                    <a:pt x="3573" y="6372"/>
                    <a:pt x="3756" y="6340"/>
                  </a:cubicBezTo>
                  <a:cubicBezTo>
                    <a:pt x="3939" y="6307"/>
                    <a:pt x="4111" y="6254"/>
                    <a:pt x="4294" y="6189"/>
                  </a:cubicBezTo>
                  <a:cubicBezTo>
                    <a:pt x="4467" y="6124"/>
                    <a:pt x="4639" y="6049"/>
                    <a:pt x="4789" y="5952"/>
                  </a:cubicBezTo>
                  <a:cubicBezTo>
                    <a:pt x="4951" y="5866"/>
                    <a:pt x="5112" y="5759"/>
                    <a:pt x="5252" y="5640"/>
                  </a:cubicBezTo>
                  <a:cubicBezTo>
                    <a:pt x="5392" y="5522"/>
                    <a:pt x="5521" y="5382"/>
                    <a:pt x="5640" y="5242"/>
                  </a:cubicBezTo>
                  <a:cubicBezTo>
                    <a:pt x="5758" y="5102"/>
                    <a:pt x="5866" y="4951"/>
                    <a:pt x="5963" y="4790"/>
                  </a:cubicBezTo>
                  <a:cubicBezTo>
                    <a:pt x="6059" y="4629"/>
                    <a:pt x="6135" y="4456"/>
                    <a:pt x="6199" y="4284"/>
                  </a:cubicBezTo>
                  <a:cubicBezTo>
                    <a:pt x="6264" y="4112"/>
                    <a:pt x="6307" y="3929"/>
                    <a:pt x="6339" y="3746"/>
                  </a:cubicBezTo>
                  <a:cubicBezTo>
                    <a:pt x="6372" y="3563"/>
                    <a:pt x="6393" y="3369"/>
                    <a:pt x="6393" y="3186"/>
                  </a:cubicBezTo>
                  <a:cubicBezTo>
                    <a:pt x="6382" y="3100"/>
                    <a:pt x="6372" y="2820"/>
                    <a:pt x="6339" y="2638"/>
                  </a:cubicBezTo>
                  <a:cubicBezTo>
                    <a:pt x="6307" y="2455"/>
                    <a:pt x="6264" y="2272"/>
                    <a:pt x="6199" y="2099"/>
                  </a:cubicBezTo>
                  <a:cubicBezTo>
                    <a:pt x="6135" y="1927"/>
                    <a:pt x="6059" y="1755"/>
                    <a:pt x="5963" y="1594"/>
                  </a:cubicBezTo>
                  <a:cubicBezTo>
                    <a:pt x="5866" y="1432"/>
                    <a:pt x="5758" y="1282"/>
                    <a:pt x="5640" y="1142"/>
                  </a:cubicBezTo>
                  <a:cubicBezTo>
                    <a:pt x="5521" y="991"/>
                    <a:pt x="5392" y="862"/>
                    <a:pt x="5252" y="743"/>
                  </a:cubicBezTo>
                  <a:cubicBezTo>
                    <a:pt x="5112" y="625"/>
                    <a:pt x="4951" y="517"/>
                    <a:pt x="4789" y="421"/>
                  </a:cubicBezTo>
                  <a:cubicBezTo>
                    <a:pt x="4639" y="334"/>
                    <a:pt x="4467" y="248"/>
                    <a:pt x="4294" y="184"/>
                  </a:cubicBezTo>
                  <a:cubicBezTo>
                    <a:pt x="4111" y="130"/>
                    <a:pt x="3939" y="76"/>
                    <a:pt x="3756" y="44"/>
                  </a:cubicBezTo>
                  <a:cubicBezTo>
                    <a:pt x="3573" y="12"/>
                    <a:pt x="3380" y="1"/>
                    <a:pt x="3197"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6"/>
            <p:cNvSpPr/>
            <p:nvPr/>
          </p:nvSpPr>
          <p:spPr>
            <a:xfrm>
              <a:off x="6943575" y="2109225"/>
              <a:ext cx="160050" cy="159575"/>
            </a:xfrm>
            <a:custGeom>
              <a:rect b="b" l="l" r="r" t="t"/>
              <a:pathLst>
                <a:path extrusionOk="0" fill="none" h="6383" w="6402">
                  <a:moveTo>
                    <a:pt x="6393" y="3186"/>
                  </a:moveTo>
                  <a:cubicBezTo>
                    <a:pt x="6393" y="3369"/>
                    <a:pt x="6372" y="3563"/>
                    <a:pt x="6339" y="3746"/>
                  </a:cubicBezTo>
                  <a:cubicBezTo>
                    <a:pt x="6307" y="3929"/>
                    <a:pt x="6264" y="4112"/>
                    <a:pt x="6199" y="4284"/>
                  </a:cubicBezTo>
                  <a:cubicBezTo>
                    <a:pt x="6135" y="4456"/>
                    <a:pt x="6059" y="4629"/>
                    <a:pt x="5963" y="4790"/>
                  </a:cubicBezTo>
                  <a:cubicBezTo>
                    <a:pt x="5866" y="4951"/>
                    <a:pt x="5758" y="5102"/>
                    <a:pt x="5640" y="5242"/>
                  </a:cubicBezTo>
                  <a:cubicBezTo>
                    <a:pt x="5521" y="5382"/>
                    <a:pt x="5392" y="5522"/>
                    <a:pt x="5252" y="5640"/>
                  </a:cubicBezTo>
                  <a:cubicBezTo>
                    <a:pt x="5112" y="5759"/>
                    <a:pt x="4951" y="5866"/>
                    <a:pt x="4789" y="5952"/>
                  </a:cubicBezTo>
                  <a:cubicBezTo>
                    <a:pt x="4639" y="6049"/>
                    <a:pt x="4467" y="6124"/>
                    <a:pt x="4294" y="6189"/>
                  </a:cubicBezTo>
                  <a:cubicBezTo>
                    <a:pt x="4111" y="6254"/>
                    <a:pt x="3939" y="6307"/>
                    <a:pt x="3756" y="6340"/>
                  </a:cubicBezTo>
                  <a:cubicBezTo>
                    <a:pt x="3573" y="6372"/>
                    <a:pt x="3380" y="6383"/>
                    <a:pt x="3197" y="6383"/>
                  </a:cubicBezTo>
                  <a:cubicBezTo>
                    <a:pt x="3014" y="6383"/>
                    <a:pt x="2820" y="6372"/>
                    <a:pt x="2648" y="6340"/>
                  </a:cubicBezTo>
                  <a:cubicBezTo>
                    <a:pt x="2465" y="6307"/>
                    <a:pt x="2282" y="6254"/>
                    <a:pt x="2110" y="6189"/>
                  </a:cubicBezTo>
                  <a:cubicBezTo>
                    <a:pt x="1927" y="6124"/>
                    <a:pt x="1765" y="6049"/>
                    <a:pt x="1604" y="5952"/>
                  </a:cubicBezTo>
                  <a:cubicBezTo>
                    <a:pt x="1442" y="5866"/>
                    <a:pt x="1281" y="5759"/>
                    <a:pt x="1141" y="5640"/>
                  </a:cubicBezTo>
                  <a:cubicBezTo>
                    <a:pt x="1001" y="5522"/>
                    <a:pt x="872" y="5382"/>
                    <a:pt x="754" y="5242"/>
                  </a:cubicBezTo>
                  <a:cubicBezTo>
                    <a:pt x="635" y="5102"/>
                    <a:pt x="528" y="4951"/>
                    <a:pt x="431" y="4790"/>
                  </a:cubicBezTo>
                  <a:cubicBezTo>
                    <a:pt x="334" y="4629"/>
                    <a:pt x="259" y="4456"/>
                    <a:pt x="194" y="4284"/>
                  </a:cubicBezTo>
                  <a:cubicBezTo>
                    <a:pt x="129" y="4112"/>
                    <a:pt x="86" y="3929"/>
                    <a:pt x="54" y="3746"/>
                  </a:cubicBezTo>
                  <a:cubicBezTo>
                    <a:pt x="22" y="3563"/>
                    <a:pt x="0" y="3369"/>
                    <a:pt x="0" y="3186"/>
                  </a:cubicBezTo>
                  <a:cubicBezTo>
                    <a:pt x="0" y="3003"/>
                    <a:pt x="22" y="2820"/>
                    <a:pt x="54" y="2638"/>
                  </a:cubicBezTo>
                  <a:cubicBezTo>
                    <a:pt x="86" y="2455"/>
                    <a:pt x="129" y="2272"/>
                    <a:pt x="194" y="2099"/>
                  </a:cubicBezTo>
                  <a:cubicBezTo>
                    <a:pt x="259" y="1927"/>
                    <a:pt x="334" y="1755"/>
                    <a:pt x="431" y="1594"/>
                  </a:cubicBezTo>
                  <a:cubicBezTo>
                    <a:pt x="528" y="1432"/>
                    <a:pt x="635" y="1282"/>
                    <a:pt x="754" y="1142"/>
                  </a:cubicBezTo>
                  <a:cubicBezTo>
                    <a:pt x="872" y="991"/>
                    <a:pt x="1001" y="862"/>
                    <a:pt x="1141" y="743"/>
                  </a:cubicBezTo>
                  <a:cubicBezTo>
                    <a:pt x="1281" y="625"/>
                    <a:pt x="1442" y="517"/>
                    <a:pt x="1604" y="421"/>
                  </a:cubicBezTo>
                  <a:cubicBezTo>
                    <a:pt x="1765" y="334"/>
                    <a:pt x="1927" y="248"/>
                    <a:pt x="2110" y="184"/>
                  </a:cubicBezTo>
                  <a:cubicBezTo>
                    <a:pt x="2282" y="130"/>
                    <a:pt x="2465" y="76"/>
                    <a:pt x="2648" y="44"/>
                  </a:cubicBezTo>
                  <a:cubicBezTo>
                    <a:pt x="2820" y="12"/>
                    <a:pt x="3014" y="1"/>
                    <a:pt x="3197" y="1"/>
                  </a:cubicBezTo>
                  <a:cubicBezTo>
                    <a:pt x="3380" y="1"/>
                    <a:pt x="3573" y="12"/>
                    <a:pt x="3756" y="44"/>
                  </a:cubicBezTo>
                  <a:cubicBezTo>
                    <a:pt x="3939" y="76"/>
                    <a:pt x="4111" y="130"/>
                    <a:pt x="4294" y="184"/>
                  </a:cubicBezTo>
                  <a:cubicBezTo>
                    <a:pt x="4467" y="248"/>
                    <a:pt x="4639" y="334"/>
                    <a:pt x="4789" y="421"/>
                  </a:cubicBezTo>
                  <a:cubicBezTo>
                    <a:pt x="4951" y="517"/>
                    <a:pt x="5112" y="625"/>
                    <a:pt x="5252" y="743"/>
                  </a:cubicBezTo>
                  <a:cubicBezTo>
                    <a:pt x="5392" y="862"/>
                    <a:pt x="5521" y="991"/>
                    <a:pt x="5640" y="1142"/>
                  </a:cubicBezTo>
                  <a:cubicBezTo>
                    <a:pt x="5758" y="1282"/>
                    <a:pt x="5866" y="1432"/>
                    <a:pt x="5963" y="1594"/>
                  </a:cubicBezTo>
                  <a:cubicBezTo>
                    <a:pt x="6059" y="1755"/>
                    <a:pt x="6135" y="1927"/>
                    <a:pt x="6199" y="2099"/>
                  </a:cubicBezTo>
                  <a:cubicBezTo>
                    <a:pt x="6264" y="2272"/>
                    <a:pt x="6307" y="2455"/>
                    <a:pt x="6339" y="2638"/>
                  </a:cubicBezTo>
                  <a:cubicBezTo>
                    <a:pt x="6372" y="2820"/>
                    <a:pt x="6382" y="3100"/>
                    <a:pt x="6393" y="3186"/>
                  </a:cubicBezTo>
                  <a:cubicBezTo>
                    <a:pt x="6404" y="3283"/>
                    <a:pt x="6404" y="3100"/>
                    <a:pt x="6393" y="3186"/>
                  </a:cubicBez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6"/>
            <p:cNvSpPr/>
            <p:nvPr/>
          </p:nvSpPr>
          <p:spPr>
            <a:xfrm>
              <a:off x="301075" y="2181350"/>
              <a:ext cx="160050" cy="159575"/>
            </a:xfrm>
            <a:custGeom>
              <a:rect b="b" l="l" r="r" t="t"/>
              <a:pathLst>
                <a:path extrusionOk="0" h="6383" w="6402">
                  <a:moveTo>
                    <a:pt x="6398" y="3162"/>
                  </a:moveTo>
                  <a:cubicBezTo>
                    <a:pt x="6397" y="3162"/>
                    <a:pt x="6395" y="3168"/>
                    <a:pt x="6393" y="3186"/>
                  </a:cubicBezTo>
                  <a:cubicBezTo>
                    <a:pt x="6396" y="3207"/>
                    <a:pt x="6397" y="3215"/>
                    <a:pt x="6399" y="3215"/>
                  </a:cubicBezTo>
                  <a:cubicBezTo>
                    <a:pt x="6402" y="3215"/>
                    <a:pt x="6402" y="3162"/>
                    <a:pt x="6398" y="3162"/>
                  </a:cubicBezTo>
                  <a:close/>
                  <a:moveTo>
                    <a:pt x="3197" y="0"/>
                  </a:moveTo>
                  <a:cubicBezTo>
                    <a:pt x="3014" y="0"/>
                    <a:pt x="2820" y="11"/>
                    <a:pt x="2648" y="43"/>
                  </a:cubicBezTo>
                  <a:cubicBezTo>
                    <a:pt x="2465" y="75"/>
                    <a:pt x="2282" y="129"/>
                    <a:pt x="2110" y="183"/>
                  </a:cubicBezTo>
                  <a:cubicBezTo>
                    <a:pt x="1927" y="248"/>
                    <a:pt x="1765" y="334"/>
                    <a:pt x="1604" y="420"/>
                  </a:cubicBezTo>
                  <a:cubicBezTo>
                    <a:pt x="1443" y="517"/>
                    <a:pt x="1281" y="624"/>
                    <a:pt x="1141" y="743"/>
                  </a:cubicBezTo>
                  <a:cubicBezTo>
                    <a:pt x="1001" y="861"/>
                    <a:pt x="872" y="990"/>
                    <a:pt x="754" y="1141"/>
                  </a:cubicBezTo>
                  <a:cubicBezTo>
                    <a:pt x="635" y="1281"/>
                    <a:pt x="528" y="1431"/>
                    <a:pt x="431" y="1593"/>
                  </a:cubicBezTo>
                  <a:cubicBezTo>
                    <a:pt x="334" y="1754"/>
                    <a:pt x="259" y="1927"/>
                    <a:pt x="194" y="2099"/>
                  </a:cubicBezTo>
                  <a:cubicBezTo>
                    <a:pt x="130" y="2271"/>
                    <a:pt x="86" y="2454"/>
                    <a:pt x="54" y="2637"/>
                  </a:cubicBezTo>
                  <a:cubicBezTo>
                    <a:pt x="22" y="2820"/>
                    <a:pt x="0" y="3003"/>
                    <a:pt x="0" y="3186"/>
                  </a:cubicBezTo>
                  <a:cubicBezTo>
                    <a:pt x="0" y="3369"/>
                    <a:pt x="22" y="3562"/>
                    <a:pt x="54" y="3745"/>
                  </a:cubicBezTo>
                  <a:cubicBezTo>
                    <a:pt x="86" y="3928"/>
                    <a:pt x="130" y="4111"/>
                    <a:pt x="194" y="4283"/>
                  </a:cubicBezTo>
                  <a:cubicBezTo>
                    <a:pt x="259" y="4456"/>
                    <a:pt x="334" y="4628"/>
                    <a:pt x="431" y="4789"/>
                  </a:cubicBezTo>
                  <a:cubicBezTo>
                    <a:pt x="528" y="4951"/>
                    <a:pt x="635" y="5101"/>
                    <a:pt x="754" y="5241"/>
                  </a:cubicBezTo>
                  <a:cubicBezTo>
                    <a:pt x="872" y="5381"/>
                    <a:pt x="1001" y="5521"/>
                    <a:pt x="1141" y="5639"/>
                  </a:cubicBezTo>
                  <a:cubicBezTo>
                    <a:pt x="1281" y="5758"/>
                    <a:pt x="1443" y="5865"/>
                    <a:pt x="1604" y="5952"/>
                  </a:cubicBezTo>
                  <a:cubicBezTo>
                    <a:pt x="1765" y="6048"/>
                    <a:pt x="1927" y="6124"/>
                    <a:pt x="2110" y="6188"/>
                  </a:cubicBezTo>
                  <a:cubicBezTo>
                    <a:pt x="2282" y="6253"/>
                    <a:pt x="2465" y="6307"/>
                    <a:pt x="2648" y="6339"/>
                  </a:cubicBezTo>
                  <a:cubicBezTo>
                    <a:pt x="2820" y="6371"/>
                    <a:pt x="3014" y="6382"/>
                    <a:pt x="3197" y="6382"/>
                  </a:cubicBezTo>
                  <a:cubicBezTo>
                    <a:pt x="3380" y="6382"/>
                    <a:pt x="3573" y="6371"/>
                    <a:pt x="3756" y="6339"/>
                  </a:cubicBezTo>
                  <a:cubicBezTo>
                    <a:pt x="3939" y="6307"/>
                    <a:pt x="4112" y="6253"/>
                    <a:pt x="4295" y="6188"/>
                  </a:cubicBezTo>
                  <a:cubicBezTo>
                    <a:pt x="4467" y="6124"/>
                    <a:pt x="4639" y="6048"/>
                    <a:pt x="4790" y="5952"/>
                  </a:cubicBezTo>
                  <a:cubicBezTo>
                    <a:pt x="4951" y="5865"/>
                    <a:pt x="5112" y="5758"/>
                    <a:pt x="5252" y="5639"/>
                  </a:cubicBezTo>
                  <a:cubicBezTo>
                    <a:pt x="5392" y="5521"/>
                    <a:pt x="5521" y="5381"/>
                    <a:pt x="5640" y="5241"/>
                  </a:cubicBezTo>
                  <a:cubicBezTo>
                    <a:pt x="5758" y="5101"/>
                    <a:pt x="5866" y="4951"/>
                    <a:pt x="5963" y="4789"/>
                  </a:cubicBezTo>
                  <a:cubicBezTo>
                    <a:pt x="6060" y="4628"/>
                    <a:pt x="6135" y="4456"/>
                    <a:pt x="6199" y="4283"/>
                  </a:cubicBezTo>
                  <a:cubicBezTo>
                    <a:pt x="6264" y="4111"/>
                    <a:pt x="6307" y="3928"/>
                    <a:pt x="6339" y="3745"/>
                  </a:cubicBezTo>
                  <a:cubicBezTo>
                    <a:pt x="6372" y="3562"/>
                    <a:pt x="6393" y="3369"/>
                    <a:pt x="6393" y="3186"/>
                  </a:cubicBezTo>
                  <a:cubicBezTo>
                    <a:pt x="6382" y="3100"/>
                    <a:pt x="6372" y="2820"/>
                    <a:pt x="6339" y="2637"/>
                  </a:cubicBezTo>
                  <a:cubicBezTo>
                    <a:pt x="6307" y="2454"/>
                    <a:pt x="6264" y="2271"/>
                    <a:pt x="6199" y="2099"/>
                  </a:cubicBezTo>
                  <a:cubicBezTo>
                    <a:pt x="6135" y="1927"/>
                    <a:pt x="6060" y="1754"/>
                    <a:pt x="5963" y="1593"/>
                  </a:cubicBezTo>
                  <a:cubicBezTo>
                    <a:pt x="5866" y="1431"/>
                    <a:pt x="5758" y="1281"/>
                    <a:pt x="5640" y="1141"/>
                  </a:cubicBezTo>
                  <a:cubicBezTo>
                    <a:pt x="5521" y="990"/>
                    <a:pt x="5392" y="861"/>
                    <a:pt x="5252" y="743"/>
                  </a:cubicBezTo>
                  <a:cubicBezTo>
                    <a:pt x="5112" y="624"/>
                    <a:pt x="4951" y="517"/>
                    <a:pt x="4790" y="420"/>
                  </a:cubicBezTo>
                  <a:cubicBezTo>
                    <a:pt x="4639" y="334"/>
                    <a:pt x="4467" y="248"/>
                    <a:pt x="4295" y="183"/>
                  </a:cubicBezTo>
                  <a:cubicBezTo>
                    <a:pt x="4112" y="129"/>
                    <a:pt x="3939" y="75"/>
                    <a:pt x="3756" y="43"/>
                  </a:cubicBezTo>
                  <a:cubicBezTo>
                    <a:pt x="3573" y="11"/>
                    <a:pt x="3380" y="0"/>
                    <a:pt x="3197"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6"/>
            <p:cNvSpPr/>
            <p:nvPr/>
          </p:nvSpPr>
          <p:spPr>
            <a:xfrm>
              <a:off x="301075" y="2181350"/>
              <a:ext cx="160050" cy="159575"/>
            </a:xfrm>
            <a:custGeom>
              <a:rect b="b" l="l" r="r" t="t"/>
              <a:pathLst>
                <a:path extrusionOk="0" fill="none" h="6383" w="6402">
                  <a:moveTo>
                    <a:pt x="6393" y="3186"/>
                  </a:moveTo>
                  <a:cubicBezTo>
                    <a:pt x="6393" y="3369"/>
                    <a:pt x="6372" y="3562"/>
                    <a:pt x="6339" y="3745"/>
                  </a:cubicBezTo>
                  <a:cubicBezTo>
                    <a:pt x="6307" y="3928"/>
                    <a:pt x="6264" y="4111"/>
                    <a:pt x="6199" y="4283"/>
                  </a:cubicBezTo>
                  <a:cubicBezTo>
                    <a:pt x="6135" y="4456"/>
                    <a:pt x="6060" y="4628"/>
                    <a:pt x="5963" y="4789"/>
                  </a:cubicBezTo>
                  <a:cubicBezTo>
                    <a:pt x="5866" y="4951"/>
                    <a:pt x="5758" y="5101"/>
                    <a:pt x="5640" y="5241"/>
                  </a:cubicBezTo>
                  <a:cubicBezTo>
                    <a:pt x="5521" y="5381"/>
                    <a:pt x="5392" y="5521"/>
                    <a:pt x="5252" y="5639"/>
                  </a:cubicBezTo>
                  <a:cubicBezTo>
                    <a:pt x="5112" y="5758"/>
                    <a:pt x="4951" y="5865"/>
                    <a:pt x="4790" y="5952"/>
                  </a:cubicBezTo>
                  <a:cubicBezTo>
                    <a:pt x="4639" y="6048"/>
                    <a:pt x="4467" y="6124"/>
                    <a:pt x="4295" y="6188"/>
                  </a:cubicBezTo>
                  <a:cubicBezTo>
                    <a:pt x="4112" y="6253"/>
                    <a:pt x="3939" y="6307"/>
                    <a:pt x="3756" y="6339"/>
                  </a:cubicBezTo>
                  <a:cubicBezTo>
                    <a:pt x="3573" y="6371"/>
                    <a:pt x="3380" y="6382"/>
                    <a:pt x="3197" y="6382"/>
                  </a:cubicBezTo>
                  <a:cubicBezTo>
                    <a:pt x="3014" y="6382"/>
                    <a:pt x="2820" y="6371"/>
                    <a:pt x="2648" y="6339"/>
                  </a:cubicBezTo>
                  <a:cubicBezTo>
                    <a:pt x="2465" y="6307"/>
                    <a:pt x="2282" y="6253"/>
                    <a:pt x="2110" y="6188"/>
                  </a:cubicBezTo>
                  <a:cubicBezTo>
                    <a:pt x="1927" y="6124"/>
                    <a:pt x="1765" y="6048"/>
                    <a:pt x="1604" y="5952"/>
                  </a:cubicBezTo>
                  <a:cubicBezTo>
                    <a:pt x="1443" y="5865"/>
                    <a:pt x="1281" y="5758"/>
                    <a:pt x="1141" y="5639"/>
                  </a:cubicBezTo>
                  <a:cubicBezTo>
                    <a:pt x="1001" y="5521"/>
                    <a:pt x="872" y="5381"/>
                    <a:pt x="754" y="5241"/>
                  </a:cubicBezTo>
                  <a:cubicBezTo>
                    <a:pt x="635" y="5101"/>
                    <a:pt x="528" y="4951"/>
                    <a:pt x="431" y="4789"/>
                  </a:cubicBezTo>
                  <a:cubicBezTo>
                    <a:pt x="334" y="4628"/>
                    <a:pt x="259" y="4456"/>
                    <a:pt x="194" y="4283"/>
                  </a:cubicBezTo>
                  <a:cubicBezTo>
                    <a:pt x="130" y="4111"/>
                    <a:pt x="86" y="3928"/>
                    <a:pt x="54" y="3745"/>
                  </a:cubicBezTo>
                  <a:cubicBezTo>
                    <a:pt x="22" y="3562"/>
                    <a:pt x="0" y="3369"/>
                    <a:pt x="0" y="3186"/>
                  </a:cubicBezTo>
                  <a:cubicBezTo>
                    <a:pt x="0" y="3003"/>
                    <a:pt x="22" y="2820"/>
                    <a:pt x="54" y="2637"/>
                  </a:cubicBezTo>
                  <a:cubicBezTo>
                    <a:pt x="86" y="2454"/>
                    <a:pt x="130" y="2271"/>
                    <a:pt x="194" y="2099"/>
                  </a:cubicBezTo>
                  <a:cubicBezTo>
                    <a:pt x="259" y="1927"/>
                    <a:pt x="334" y="1754"/>
                    <a:pt x="431" y="1593"/>
                  </a:cubicBezTo>
                  <a:cubicBezTo>
                    <a:pt x="528" y="1431"/>
                    <a:pt x="635" y="1281"/>
                    <a:pt x="754" y="1141"/>
                  </a:cubicBezTo>
                  <a:cubicBezTo>
                    <a:pt x="872" y="990"/>
                    <a:pt x="1001" y="861"/>
                    <a:pt x="1141" y="743"/>
                  </a:cubicBezTo>
                  <a:cubicBezTo>
                    <a:pt x="1281" y="624"/>
                    <a:pt x="1443" y="517"/>
                    <a:pt x="1604" y="420"/>
                  </a:cubicBezTo>
                  <a:cubicBezTo>
                    <a:pt x="1765" y="334"/>
                    <a:pt x="1927" y="248"/>
                    <a:pt x="2110" y="183"/>
                  </a:cubicBezTo>
                  <a:cubicBezTo>
                    <a:pt x="2282" y="129"/>
                    <a:pt x="2465" y="75"/>
                    <a:pt x="2648" y="43"/>
                  </a:cubicBezTo>
                  <a:cubicBezTo>
                    <a:pt x="2820" y="11"/>
                    <a:pt x="3014" y="0"/>
                    <a:pt x="3197" y="0"/>
                  </a:cubicBezTo>
                  <a:cubicBezTo>
                    <a:pt x="3380" y="0"/>
                    <a:pt x="3573" y="11"/>
                    <a:pt x="3756" y="43"/>
                  </a:cubicBezTo>
                  <a:cubicBezTo>
                    <a:pt x="3939" y="75"/>
                    <a:pt x="4112" y="129"/>
                    <a:pt x="4295" y="183"/>
                  </a:cubicBezTo>
                  <a:cubicBezTo>
                    <a:pt x="4467" y="248"/>
                    <a:pt x="4639" y="334"/>
                    <a:pt x="4790" y="420"/>
                  </a:cubicBezTo>
                  <a:cubicBezTo>
                    <a:pt x="4951" y="517"/>
                    <a:pt x="5112" y="624"/>
                    <a:pt x="5252" y="743"/>
                  </a:cubicBezTo>
                  <a:cubicBezTo>
                    <a:pt x="5392" y="861"/>
                    <a:pt x="5521" y="990"/>
                    <a:pt x="5640" y="1141"/>
                  </a:cubicBezTo>
                  <a:cubicBezTo>
                    <a:pt x="5758" y="1281"/>
                    <a:pt x="5866" y="1431"/>
                    <a:pt x="5963" y="1593"/>
                  </a:cubicBezTo>
                  <a:cubicBezTo>
                    <a:pt x="6060" y="1754"/>
                    <a:pt x="6135" y="1927"/>
                    <a:pt x="6199" y="2099"/>
                  </a:cubicBezTo>
                  <a:cubicBezTo>
                    <a:pt x="6264" y="2271"/>
                    <a:pt x="6307" y="2454"/>
                    <a:pt x="6339" y="2637"/>
                  </a:cubicBezTo>
                  <a:cubicBezTo>
                    <a:pt x="6372" y="2820"/>
                    <a:pt x="6382" y="3100"/>
                    <a:pt x="6393" y="3186"/>
                  </a:cubicBezTo>
                  <a:cubicBezTo>
                    <a:pt x="6404" y="3283"/>
                    <a:pt x="6404" y="3100"/>
                    <a:pt x="6393" y="3186"/>
                  </a:cubicBez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6"/>
            <p:cNvSpPr/>
            <p:nvPr/>
          </p:nvSpPr>
          <p:spPr>
            <a:xfrm>
              <a:off x="6973175" y="2214175"/>
              <a:ext cx="159775" cy="159825"/>
            </a:xfrm>
            <a:custGeom>
              <a:rect b="b" l="l" r="r" t="t"/>
              <a:pathLst>
                <a:path extrusionOk="0" h="6393" w="6391">
                  <a:moveTo>
                    <a:pt x="6388" y="3167"/>
                  </a:moveTo>
                  <a:cubicBezTo>
                    <a:pt x="6386" y="3167"/>
                    <a:pt x="6384" y="3175"/>
                    <a:pt x="6382" y="3196"/>
                  </a:cubicBezTo>
                  <a:cubicBezTo>
                    <a:pt x="6384" y="3214"/>
                    <a:pt x="6386" y="3220"/>
                    <a:pt x="6387" y="3220"/>
                  </a:cubicBezTo>
                  <a:cubicBezTo>
                    <a:pt x="6391" y="3220"/>
                    <a:pt x="6391" y="3167"/>
                    <a:pt x="6388" y="3167"/>
                  </a:cubicBezTo>
                  <a:close/>
                  <a:moveTo>
                    <a:pt x="3186" y="0"/>
                  </a:moveTo>
                  <a:cubicBezTo>
                    <a:pt x="3003" y="0"/>
                    <a:pt x="2820" y="22"/>
                    <a:pt x="2637" y="54"/>
                  </a:cubicBezTo>
                  <a:cubicBezTo>
                    <a:pt x="2454" y="86"/>
                    <a:pt x="2271" y="129"/>
                    <a:pt x="2099" y="194"/>
                  </a:cubicBezTo>
                  <a:cubicBezTo>
                    <a:pt x="1927" y="258"/>
                    <a:pt x="1754" y="334"/>
                    <a:pt x="1593" y="431"/>
                  </a:cubicBezTo>
                  <a:cubicBezTo>
                    <a:pt x="1431" y="517"/>
                    <a:pt x="1281" y="624"/>
                    <a:pt x="1141" y="743"/>
                  </a:cubicBezTo>
                  <a:cubicBezTo>
                    <a:pt x="1001" y="872"/>
                    <a:pt x="861" y="1001"/>
                    <a:pt x="743" y="1141"/>
                  </a:cubicBezTo>
                  <a:cubicBezTo>
                    <a:pt x="624" y="1281"/>
                    <a:pt x="517" y="1442"/>
                    <a:pt x="420" y="1593"/>
                  </a:cubicBezTo>
                  <a:cubicBezTo>
                    <a:pt x="334" y="1754"/>
                    <a:pt x="248" y="1926"/>
                    <a:pt x="194" y="2099"/>
                  </a:cubicBezTo>
                  <a:cubicBezTo>
                    <a:pt x="129" y="2271"/>
                    <a:pt x="75" y="2454"/>
                    <a:pt x="43" y="2637"/>
                  </a:cubicBezTo>
                  <a:cubicBezTo>
                    <a:pt x="11" y="2820"/>
                    <a:pt x="0" y="3013"/>
                    <a:pt x="0" y="3196"/>
                  </a:cubicBezTo>
                  <a:cubicBezTo>
                    <a:pt x="0" y="3379"/>
                    <a:pt x="11" y="3562"/>
                    <a:pt x="43" y="3745"/>
                  </a:cubicBezTo>
                  <a:cubicBezTo>
                    <a:pt x="75" y="3928"/>
                    <a:pt x="129" y="4111"/>
                    <a:pt x="194" y="4283"/>
                  </a:cubicBezTo>
                  <a:cubicBezTo>
                    <a:pt x="248" y="4456"/>
                    <a:pt x="334" y="4628"/>
                    <a:pt x="420" y="4789"/>
                  </a:cubicBezTo>
                  <a:cubicBezTo>
                    <a:pt x="517" y="4951"/>
                    <a:pt x="624" y="5101"/>
                    <a:pt x="743" y="5252"/>
                  </a:cubicBezTo>
                  <a:cubicBezTo>
                    <a:pt x="861" y="5392"/>
                    <a:pt x="1001" y="5521"/>
                    <a:pt x="1141" y="5639"/>
                  </a:cubicBezTo>
                  <a:cubicBezTo>
                    <a:pt x="1281" y="5758"/>
                    <a:pt x="1431" y="5865"/>
                    <a:pt x="1593" y="5962"/>
                  </a:cubicBezTo>
                  <a:cubicBezTo>
                    <a:pt x="1754" y="6048"/>
                    <a:pt x="1927" y="6135"/>
                    <a:pt x="2099" y="6199"/>
                  </a:cubicBezTo>
                  <a:cubicBezTo>
                    <a:pt x="2271" y="6264"/>
                    <a:pt x="2454" y="6307"/>
                    <a:pt x="2637" y="6339"/>
                  </a:cubicBezTo>
                  <a:cubicBezTo>
                    <a:pt x="2820" y="6371"/>
                    <a:pt x="3003" y="6393"/>
                    <a:pt x="3186" y="6393"/>
                  </a:cubicBezTo>
                  <a:cubicBezTo>
                    <a:pt x="3379" y="6393"/>
                    <a:pt x="3562" y="6371"/>
                    <a:pt x="3745" y="6339"/>
                  </a:cubicBezTo>
                  <a:cubicBezTo>
                    <a:pt x="3928" y="6307"/>
                    <a:pt x="4111" y="6264"/>
                    <a:pt x="4283" y="6199"/>
                  </a:cubicBezTo>
                  <a:cubicBezTo>
                    <a:pt x="4456" y="6135"/>
                    <a:pt x="4628" y="6048"/>
                    <a:pt x="4789" y="5962"/>
                  </a:cubicBezTo>
                  <a:cubicBezTo>
                    <a:pt x="4951" y="5865"/>
                    <a:pt x="5101" y="5758"/>
                    <a:pt x="5241" y="5639"/>
                  </a:cubicBezTo>
                  <a:cubicBezTo>
                    <a:pt x="5381" y="5521"/>
                    <a:pt x="5521" y="5392"/>
                    <a:pt x="5640" y="5252"/>
                  </a:cubicBezTo>
                  <a:cubicBezTo>
                    <a:pt x="5758" y="5101"/>
                    <a:pt x="5866" y="4951"/>
                    <a:pt x="5952" y="4789"/>
                  </a:cubicBezTo>
                  <a:cubicBezTo>
                    <a:pt x="6048" y="4628"/>
                    <a:pt x="6124" y="4456"/>
                    <a:pt x="6188" y="4283"/>
                  </a:cubicBezTo>
                  <a:cubicBezTo>
                    <a:pt x="6253" y="4111"/>
                    <a:pt x="6307" y="3928"/>
                    <a:pt x="6339" y="3745"/>
                  </a:cubicBezTo>
                  <a:cubicBezTo>
                    <a:pt x="6371" y="3562"/>
                    <a:pt x="6382" y="3379"/>
                    <a:pt x="6382" y="3196"/>
                  </a:cubicBezTo>
                  <a:cubicBezTo>
                    <a:pt x="6371" y="3100"/>
                    <a:pt x="6371" y="2820"/>
                    <a:pt x="6339" y="2637"/>
                  </a:cubicBezTo>
                  <a:cubicBezTo>
                    <a:pt x="6307" y="2454"/>
                    <a:pt x="6253" y="2271"/>
                    <a:pt x="6188" y="2099"/>
                  </a:cubicBezTo>
                  <a:cubicBezTo>
                    <a:pt x="6124" y="1926"/>
                    <a:pt x="6048" y="1754"/>
                    <a:pt x="5952" y="1593"/>
                  </a:cubicBezTo>
                  <a:cubicBezTo>
                    <a:pt x="5866" y="1442"/>
                    <a:pt x="5758" y="1281"/>
                    <a:pt x="5640" y="1141"/>
                  </a:cubicBezTo>
                  <a:cubicBezTo>
                    <a:pt x="5521" y="1001"/>
                    <a:pt x="5381" y="872"/>
                    <a:pt x="5241" y="743"/>
                  </a:cubicBezTo>
                  <a:cubicBezTo>
                    <a:pt x="5101" y="624"/>
                    <a:pt x="4951" y="517"/>
                    <a:pt x="4789" y="431"/>
                  </a:cubicBezTo>
                  <a:cubicBezTo>
                    <a:pt x="4628" y="334"/>
                    <a:pt x="4456" y="258"/>
                    <a:pt x="4283" y="194"/>
                  </a:cubicBezTo>
                  <a:cubicBezTo>
                    <a:pt x="4111" y="129"/>
                    <a:pt x="3928" y="86"/>
                    <a:pt x="3745" y="54"/>
                  </a:cubicBezTo>
                  <a:cubicBezTo>
                    <a:pt x="3562" y="22"/>
                    <a:pt x="3379" y="0"/>
                    <a:pt x="3186"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6"/>
            <p:cNvSpPr/>
            <p:nvPr/>
          </p:nvSpPr>
          <p:spPr>
            <a:xfrm>
              <a:off x="6973175" y="2214175"/>
              <a:ext cx="159775" cy="159825"/>
            </a:xfrm>
            <a:custGeom>
              <a:rect b="b" l="l" r="r" t="t"/>
              <a:pathLst>
                <a:path extrusionOk="0" fill="none" h="6393" w="6391">
                  <a:moveTo>
                    <a:pt x="6382" y="3196"/>
                  </a:moveTo>
                  <a:cubicBezTo>
                    <a:pt x="6382" y="3379"/>
                    <a:pt x="6371" y="3562"/>
                    <a:pt x="6339" y="3745"/>
                  </a:cubicBezTo>
                  <a:cubicBezTo>
                    <a:pt x="6307" y="3928"/>
                    <a:pt x="6253" y="4111"/>
                    <a:pt x="6188" y="4283"/>
                  </a:cubicBezTo>
                  <a:cubicBezTo>
                    <a:pt x="6124" y="4456"/>
                    <a:pt x="6048" y="4628"/>
                    <a:pt x="5952" y="4789"/>
                  </a:cubicBezTo>
                  <a:cubicBezTo>
                    <a:pt x="5866" y="4951"/>
                    <a:pt x="5758" y="5101"/>
                    <a:pt x="5640" y="5252"/>
                  </a:cubicBezTo>
                  <a:cubicBezTo>
                    <a:pt x="5521" y="5392"/>
                    <a:pt x="5381" y="5521"/>
                    <a:pt x="5241" y="5639"/>
                  </a:cubicBezTo>
                  <a:cubicBezTo>
                    <a:pt x="5101" y="5758"/>
                    <a:pt x="4951" y="5865"/>
                    <a:pt x="4789" y="5962"/>
                  </a:cubicBezTo>
                  <a:cubicBezTo>
                    <a:pt x="4628" y="6048"/>
                    <a:pt x="4456" y="6135"/>
                    <a:pt x="4283" y="6199"/>
                  </a:cubicBezTo>
                  <a:cubicBezTo>
                    <a:pt x="4111" y="6264"/>
                    <a:pt x="3928" y="6307"/>
                    <a:pt x="3745" y="6339"/>
                  </a:cubicBezTo>
                  <a:cubicBezTo>
                    <a:pt x="3562" y="6371"/>
                    <a:pt x="3379" y="6393"/>
                    <a:pt x="3186" y="6393"/>
                  </a:cubicBezTo>
                  <a:cubicBezTo>
                    <a:pt x="3003" y="6393"/>
                    <a:pt x="2820" y="6371"/>
                    <a:pt x="2637" y="6339"/>
                  </a:cubicBezTo>
                  <a:cubicBezTo>
                    <a:pt x="2454" y="6307"/>
                    <a:pt x="2271" y="6264"/>
                    <a:pt x="2099" y="6199"/>
                  </a:cubicBezTo>
                  <a:cubicBezTo>
                    <a:pt x="1927" y="6135"/>
                    <a:pt x="1754" y="6048"/>
                    <a:pt x="1593" y="5962"/>
                  </a:cubicBezTo>
                  <a:cubicBezTo>
                    <a:pt x="1431" y="5865"/>
                    <a:pt x="1281" y="5758"/>
                    <a:pt x="1141" y="5639"/>
                  </a:cubicBezTo>
                  <a:cubicBezTo>
                    <a:pt x="1001" y="5521"/>
                    <a:pt x="861" y="5392"/>
                    <a:pt x="743" y="5252"/>
                  </a:cubicBezTo>
                  <a:cubicBezTo>
                    <a:pt x="624" y="5101"/>
                    <a:pt x="517" y="4951"/>
                    <a:pt x="420" y="4789"/>
                  </a:cubicBezTo>
                  <a:cubicBezTo>
                    <a:pt x="334" y="4628"/>
                    <a:pt x="248" y="4456"/>
                    <a:pt x="194" y="4283"/>
                  </a:cubicBezTo>
                  <a:cubicBezTo>
                    <a:pt x="129" y="4111"/>
                    <a:pt x="75" y="3928"/>
                    <a:pt x="43" y="3745"/>
                  </a:cubicBezTo>
                  <a:cubicBezTo>
                    <a:pt x="11" y="3562"/>
                    <a:pt x="0" y="3379"/>
                    <a:pt x="0" y="3196"/>
                  </a:cubicBezTo>
                  <a:cubicBezTo>
                    <a:pt x="0" y="3013"/>
                    <a:pt x="11" y="2820"/>
                    <a:pt x="43" y="2637"/>
                  </a:cubicBezTo>
                  <a:cubicBezTo>
                    <a:pt x="75" y="2454"/>
                    <a:pt x="129" y="2271"/>
                    <a:pt x="194" y="2099"/>
                  </a:cubicBezTo>
                  <a:cubicBezTo>
                    <a:pt x="248" y="1926"/>
                    <a:pt x="334" y="1754"/>
                    <a:pt x="420" y="1593"/>
                  </a:cubicBezTo>
                  <a:cubicBezTo>
                    <a:pt x="517" y="1442"/>
                    <a:pt x="624" y="1281"/>
                    <a:pt x="743" y="1141"/>
                  </a:cubicBezTo>
                  <a:cubicBezTo>
                    <a:pt x="861" y="1001"/>
                    <a:pt x="1001" y="872"/>
                    <a:pt x="1141" y="743"/>
                  </a:cubicBezTo>
                  <a:cubicBezTo>
                    <a:pt x="1281" y="624"/>
                    <a:pt x="1431" y="517"/>
                    <a:pt x="1593" y="431"/>
                  </a:cubicBezTo>
                  <a:cubicBezTo>
                    <a:pt x="1754" y="334"/>
                    <a:pt x="1927" y="258"/>
                    <a:pt x="2099" y="194"/>
                  </a:cubicBezTo>
                  <a:cubicBezTo>
                    <a:pt x="2271" y="129"/>
                    <a:pt x="2454" y="86"/>
                    <a:pt x="2637" y="54"/>
                  </a:cubicBezTo>
                  <a:cubicBezTo>
                    <a:pt x="2820" y="22"/>
                    <a:pt x="3003" y="0"/>
                    <a:pt x="3186" y="0"/>
                  </a:cubicBezTo>
                  <a:cubicBezTo>
                    <a:pt x="3379" y="0"/>
                    <a:pt x="3562" y="22"/>
                    <a:pt x="3745" y="54"/>
                  </a:cubicBezTo>
                  <a:cubicBezTo>
                    <a:pt x="3928" y="86"/>
                    <a:pt x="4111" y="129"/>
                    <a:pt x="4283" y="194"/>
                  </a:cubicBezTo>
                  <a:cubicBezTo>
                    <a:pt x="4456" y="258"/>
                    <a:pt x="4628" y="334"/>
                    <a:pt x="4789" y="431"/>
                  </a:cubicBezTo>
                  <a:cubicBezTo>
                    <a:pt x="4951" y="517"/>
                    <a:pt x="5101" y="624"/>
                    <a:pt x="5241" y="743"/>
                  </a:cubicBezTo>
                  <a:cubicBezTo>
                    <a:pt x="5381" y="872"/>
                    <a:pt x="5521" y="1001"/>
                    <a:pt x="5640" y="1141"/>
                  </a:cubicBezTo>
                  <a:cubicBezTo>
                    <a:pt x="5758" y="1281"/>
                    <a:pt x="5866" y="1442"/>
                    <a:pt x="5952" y="1593"/>
                  </a:cubicBezTo>
                  <a:cubicBezTo>
                    <a:pt x="6048" y="1754"/>
                    <a:pt x="6124" y="1926"/>
                    <a:pt x="6188" y="2099"/>
                  </a:cubicBezTo>
                  <a:cubicBezTo>
                    <a:pt x="6253" y="2271"/>
                    <a:pt x="6307" y="2454"/>
                    <a:pt x="6339" y="2637"/>
                  </a:cubicBezTo>
                  <a:cubicBezTo>
                    <a:pt x="6371" y="2820"/>
                    <a:pt x="6371" y="3100"/>
                    <a:pt x="6382" y="3196"/>
                  </a:cubicBezTo>
                  <a:cubicBezTo>
                    <a:pt x="6393" y="3283"/>
                    <a:pt x="6393" y="3100"/>
                    <a:pt x="6382" y="3196"/>
                  </a:cubicBez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6"/>
            <p:cNvSpPr/>
            <p:nvPr/>
          </p:nvSpPr>
          <p:spPr>
            <a:xfrm>
              <a:off x="380975" y="2097125"/>
              <a:ext cx="159850" cy="159850"/>
            </a:xfrm>
            <a:custGeom>
              <a:rect b="b" l="l" r="r" t="t"/>
              <a:pathLst>
                <a:path extrusionOk="0" h="6394" w="6394">
                  <a:moveTo>
                    <a:pt x="3197" y="1"/>
                  </a:moveTo>
                  <a:cubicBezTo>
                    <a:pt x="3014" y="1"/>
                    <a:pt x="2821" y="22"/>
                    <a:pt x="2638" y="54"/>
                  </a:cubicBezTo>
                  <a:cubicBezTo>
                    <a:pt x="2455" y="87"/>
                    <a:pt x="2272" y="130"/>
                    <a:pt x="2099" y="194"/>
                  </a:cubicBezTo>
                  <a:cubicBezTo>
                    <a:pt x="1927" y="259"/>
                    <a:pt x="1755" y="334"/>
                    <a:pt x="1594" y="431"/>
                  </a:cubicBezTo>
                  <a:cubicBezTo>
                    <a:pt x="1443" y="528"/>
                    <a:pt x="1282" y="635"/>
                    <a:pt x="1142" y="754"/>
                  </a:cubicBezTo>
                  <a:cubicBezTo>
                    <a:pt x="1002" y="872"/>
                    <a:pt x="873" y="1001"/>
                    <a:pt x="743" y="1141"/>
                  </a:cubicBezTo>
                  <a:cubicBezTo>
                    <a:pt x="625" y="1281"/>
                    <a:pt x="517" y="1443"/>
                    <a:pt x="431" y="1604"/>
                  </a:cubicBezTo>
                  <a:cubicBezTo>
                    <a:pt x="334" y="1755"/>
                    <a:pt x="259" y="1927"/>
                    <a:pt x="195" y="2099"/>
                  </a:cubicBezTo>
                  <a:cubicBezTo>
                    <a:pt x="130" y="2282"/>
                    <a:pt x="87" y="2454"/>
                    <a:pt x="55" y="2637"/>
                  </a:cubicBezTo>
                  <a:cubicBezTo>
                    <a:pt x="22" y="2820"/>
                    <a:pt x="1" y="3014"/>
                    <a:pt x="1" y="3197"/>
                  </a:cubicBezTo>
                  <a:cubicBezTo>
                    <a:pt x="1" y="3380"/>
                    <a:pt x="22" y="3574"/>
                    <a:pt x="55" y="3746"/>
                  </a:cubicBezTo>
                  <a:cubicBezTo>
                    <a:pt x="87" y="3929"/>
                    <a:pt x="130" y="4112"/>
                    <a:pt x="195" y="4284"/>
                  </a:cubicBezTo>
                  <a:cubicBezTo>
                    <a:pt x="259" y="4467"/>
                    <a:pt x="334" y="4628"/>
                    <a:pt x="431" y="4790"/>
                  </a:cubicBezTo>
                  <a:cubicBezTo>
                    <a:pt x="517" y="4951"/>
                    <a:pt x="625" y="5113"/>
                    <a:pt x="743" y="5252"/>
                  </a:cubicBezTo>
                  <a:cubicBezTo>
                    <a:pt x="873" y="5392"/>
                    <a:pt x="1002" y="5522"/>
                    <a:pt x="1142" y="5640"/>
                  </a:cubicBezTo>
                  <a:cubicBezTo>
                    <a:pt x="1282" y="5758"/>
                    <a:pt x="1443" y="5866"/>
                    <a:pt x="1594" y="5963"/>
                  </a:cubicBezTo>
                  <a:cubicBezTo>
                    <a:pt x="1755" y="6060"/>
                    <a:pt x="1927" y="6135"/>
                    <a:pt x="2099" y="6200"/>
                  </a:cubicBezTo>
                  <a:cubicBezTo>
                    <a:pt x="2272" y="6264"/>
                    <a:pt x="2455" y="6307"/>
                    <a:pt x="2638" y="6339"/>
                  </a:cubicBezTo>
                  <a:cubicBezTo>
                    <a:pt x="2821" y="6372"/>
                    <a:pt x="3014" y="6393"/>
                    <a:pt x="3197" y="6393"/>
                  </a:cubicBezTo>
                  <a:cubicBezTo>
                    <a:pt x="3380" y="6393"/>
                    <a:pt x="3563" y="6372"/>
                    <a:pt x="3746" y="6339"/>
                  </a:cubicBezTo>
                  <a:cubicBezTo>
                    <a:pt x="3929" y="6307"/>
                    <a:pt x="4112" y="6264"/>
                    <a:pt x="4284" y="6200"/>
                  </a:cubicBezTo>
                  <a:cubicBezTo>
                    <a:pt x="4456" y="6135"/>
                    <a:pt x="4629" y="6060"/>
                    <a:pt x="4790" y="5963"/>
                  </a:cubicBezTo>
                  <a:cubicBezTo>
                    <a:pt x="4951" y="5866"/>
                    <a:pt x="5102" y="5758"/>
                    <a:pt x="5253" y="5640"/>
                  </a:cubicBezTo>
                  <a:cubicBezTo>
                    <a:pt x="5393" y="5522"/>
                    <a:pt x="5522" y="5392"/>
                    <a:pt x="5640" y="5252"/>
                  </a:cubicBezTo>
                  <a:cubicBezTo>
                    <a:pt x="5759" y="5113"/>
                    <a:pt x="5866" y="4951"/>
                    <a:pt x="5963" y="4790"/>
                  </a:cubicBezTo>
                  <a:cubicBezTo>
                    <a:pt x="6049" y="4628"/>
                    <a:pt x="6135" y="4467"/>
                    <a:pt x="6200" y="4284"/>
                  </a:cubicBezTo>
                  <a:cubicBezTo>
                    <a:pt x="6264" y="4112"/>
                    <a:pt x="6307" y="3929"/>
                    <a:pt x="6340" y="3746"/>
                  </a:cubicBezTo>
                  <a:cubicBezTo>
                    <a:pt x="6372" y="3574"/>
                    <a:pt x="6394" y="3380"/>
                    <a:pt x="6394" y="3197"/>
                  </a:cubicBezTo>
                  <a:cubicBezTo>
                    <a:pt x="6383" y="3100"/>
                    <a:pt x="6372" y="2820"/>
                    <a:pt x="6340" y="2637"/>
                  </a:cubicBezTo>
                  <a:cubicBezTo>
                    <a:pt x="6307" y="2454"/>
                    <a:pt x="6264" y="2282"/>
                    <a:pt x="6200" y="2099"/>
                  </a:cubicBezTo>
                  <a:cubicBezTo>
                    <a:pt x="6135" y="1927"/>
                    <a:pt x="6049" y="1755"/>
                    <a:pt x="5963" y="1604"/>
                  </a:cubicBezTo>
                  <a:cubicBezTo>
                    <a:pt x="5866" y="1443"/>
                    <a:pt x="5759" y="1281"/>
                    <a:pt x="5640" y="1141"/>
                  </a:cubicBezTo>
                  <a:cubicBezTo>
                    <a:pt x="5522" y="1001"/>
                    <a:pt x="5393" y="872"/>
                    <a:pt x="5253" y="754"/>
                  </a:cubicBezTo>
                  <a:cubicBezTo>
                    <a:pt x="5102" y="635"/>
                    <a:pt x="4951" y="528"/>
                    <a:pt x="4790" y="431"/>
                  </a:cubicBezTo>
                  <a:cubicBezTo>
                    <a:pt x="4629" y="334"/>
                    <a:pt x="4456" y="259"/>
                    <a:pt x="4284" y="194"/>
                  </a:cubicBezTo>
                  <a:cubicBezTo>
                    <a:pt x="4112" y="130"/>
                    <a:pt x="3929" y="87"/>
                    <a:pt x="3746" y="54"/>
                  </a:cubicBezTo>
                  <a:cubicBezTo>
                    <a:pt x="3563" y="22"/>
                    <a:pt x="3380" y="1"/>
                    <a:pt x="3197"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6"/>
            <p:cNvSpPr/>
            <p:nvPr/>
          </p:nvSpPr>
          <p:spPr>
            <a:xfrm>
              <a:off x="380975" y="2097125"/>
              <a:ext cx="159850" cy="159850"/>
            </a:xfrm>
            <a:custGeom>
              <a:rect b="b" l="l" r="r" t="t"/>
              <a:pathLst>
                <a:path extrusionOk="0" fill="none" h="6394" w="6394">
                  <a:moveTo>
                    <a:pt x="6394" y="3197"/>
                  </a:moveTo>
                  <a:cubicBezTo>
                    <a:pt x="6394" y="3380"/>
                    <a:pt x="6372" y="3574"/>
                    <a:pt x="6340" y="3746"/>
                  </a:cubicBezTo>
                  <a:cubicBezTo>
                    <a:pt x="6307" y="3929"/>
                    <a:pt x="6264" y="4112"/>
                    <a:pt x="6200" y="4284"/>
                  </a:cubicBezTo>
                  <a:cubicBezTo>
                    <a:pt x="6135" y="4467"/>
                    <a:pt x="6049" y="4628"/>
                    <a:pt x="5963" y="4790"/>
                  </a:cubicBezTo>
                  <a:cubicBezTo>
                    <a:pt x="5866" y="4951"/>
                    <a:pt x="5759" y="5113"/>
                    <a:pt x="5640" y="5252"/>
                  </a:cubicBezTo>
                  <a:cubicBezTo>
                    <a:pt x="5522" y="5392"/>
                    <a:pt x="5393" y="5522"/>
                    <a:pt x="5253" y="5640"/>
                  </a:cubicBezTo>
                  <a:cubicBezTo>
                    <a:pt x="5102" y="5758"/>
                    <a:pt x="4951" y="5866"/>
                    <a:pt x="4790" y="5963"/>
                  </a:cubicBezTo>
                  <a:cubicBezTo>
                    <a:pt x="4629" y="6060"/>
                    <a:pt x="4456" y="6135"/>
                    <a:pt x="4284" y="6200"/>
                  </a:cubicBezTo>
                  <a:cubicBezTo>
                    <a:pt x="4112" y="6264"/>
                    <a:pt x="3929" y="6307"/>
                    <a:pt x="3746" y="6339"/>
                  </a:cubicBezTo>
                  <a:cubicBezTo>
                    <a:pt x="3563" y="6372"/>
                    <a:pt x="3380" y="6393"/>
                    <a:pt x="3197" y="6393"/>
                  </a:cubicBezTo>
                  <a:cubicBezTo>
                    <a:pt x="3014" y="6393"/>
                    <a:pt x="2821" y="6372"/>
                    <a:pt x="2638" y="6339"/>
                  </a:cubicBezTo>
                  <a:cubicBezTo>
                    <a:pt x="2455" y="6307"/>
                    <a:pt x="2272" y="6264"/>
                    <a:pt x="2099" y="6200"/>
                  </a:cubicBezTo>
                  <a:cubicBezTo>
                    <a:pt x="1927" y="6135"/>
                    <a:pt x="1755" y="6060"/>
                    <a:pt x="1594" y="5963"/>
                  </a:cubicBezTo>
                  <a:cubicBezTo>
                    <a:pt x="1443" y="5866"/>
                    <a:pt x="1282" y="5758"/>
                    <a:pt x="1142" y="5640"/>
                  </a:cubicBezTo>
                  <a:cubicBezTo>
                    <a:pt x="1002" y="5522"/>
                    <a:pt x="873" y="5392"/>
                    <a:pt x="743" y="5252"/>
                  </a:cubicBezTo>
                  <a:cubicBezTo>
                    <a:pt x="625" y="5113"/>
                    <a:pt x="517" y="4951"/>
                    <a:pt x="431" y="4790"/>
                  </a:cubicBezTo>
                  <a:cubicBezTo>
                    <a:pt x="334" y="4628"/>
                    <a:pt x="259" y="4467"/>
                    <a:pt x="195" y="4284"/>
                  </a:cubicBezTo>
                  <a:cubicBezTo>
                    <a:pt x="130" y="4112"/>
                    <a:pt x="87" y="3929"/>
                    <a:pt x="55" y="3746"/>
                  </a:cubicBezTo>
                  <a:cubicBezTo>
                    <a:pt x="22" y="3574"/>
                    <a:pt x="1" y="3380"/>
                    <a:pt x="1" y="3197"/>
                  </a:cubicBezTo>
                  <a:cubicBezTo>
                    <a:pt x="1" y="3014"/>
                    <a:pt x="22" y="2820"/>
                    <a:pt x="55" y="2637"/>
                  </a:cubicBezTo>
                  <a:cubicBezTo>
                    <a:pt x="87" y="2454"/>
                    <a:pt x="130" y="2282"/>
                    <a:pt x="195" y="2099"/>
                  </a:cubicBezTo>
                  <a:cubicBezTo>
                    <a:pt x="259" y="1927"/>
                    <a:pt x="334" y="1755"/>
                    <a:pt x="431" y="1604"/>
                  </a:cubicBezTo>
                  <a:cubicBezTo>
                    <a:pt x="517" y="1443"/>
                    <a:pt x="625" y="1281"/>
                    <a:pt x="743" y="1141"/>
                  </a:cubicBezTo>
                  <a:cubicBezTo>
                    <a:pt x="873" y="1001"/>
                    <a:pt x="1002" y="872"/>
                    <a:pt x="1142" y="754"/>
                  </a:cubicBezTo>
                  <a:cubicBezTo>
                    <a:pt x="1282" y="635"/>
                    <a:pt x="1443" y="528"/>
                    <a:pt x="1594" y="431"/>
                  </a:cubicBezTo>
                  <a:cubicBezTo>
                    <a:pt x="1755" y="334"/>
                    <a:pt x="1927" y="259"/>
                    <a:pt x="2099" y="194"/>
                  </a:cubicBezTo>
                  <a:cubicBezTo>
                    <a:pt x="2272" y="130"/>
                    <a:pt x="2455" y="87"/>
                    <a:pt x="2638" y="54"/>
                  </a:cubicBezTo>
                  <a:cubicBezTo>
                    <a:pt x="2821" y="22"/>
                    <a:pt x="3014" y="1"/>
                    <a:pt x="3197" y="1"/>
                  </a:cubicBezTo>
                  <a:cubicBezTo>
                    <a:pt x="3380" y="1"/>
                    <a:pt x="3563" y="22"/>
                    <a:pt x="3746" y="54"/>
                  </a:cubicBezTo>
                  <a:cubicBezTo>
                    <a:pt x="3929" y="87"/>
                    <a:pt x="4112" y="130"/>
                    <a:pt x="4284" y="194"/>
                  </a:cubicBezTo>
                  <a:cubicBezTo>
                    <a:pt x="4456" y="259"/>
                    <a:pt x="4629" y="334"/>
                    <a:pt x="4790" y="431"/>
                  </a:cubicBezTo>
                  <a:cubicBezTo>
                    <a:pt x="4951" y="528"/>
                    <a:pt x="5102" y="635"/>
                    <a:pt x="5253" y="754"/>
                  </a:cubicBezTo>
                  <a:cubicBezTo>
                    <a:pt x="5393" y="872"/>
                    <a:pt x="5522" y="1001"/>
                    <a:pt x="5640" y="1141"/>
                  </a:cubicBezTo>
                  <a:cubicBezTo>
                    <a:pt x="5759" y="1281"/>
                    <a:pt x="5866" y="1443"/>
                    <a:pt x="5963" y="1604"/>
                  </a:cubicBezTo>
                  <a:cubicBezTo>
                    <a:pt x="6049" y="1755"/>
                    <a:pt x="6135" y="1927"/>
                    <a:pt x="6200" y="2099"/>
                  </a:cubicBezTo>
                  <a:cubicBezTo>
                    <a:pt x="6264" y="2282"/>
                    <a:pt x="6307" y="2454"/>
                    <a:pt x="6340" y="2637"/>
                  </a:cubicBezTo>
                  <a:cubicBezTo>
                    <a:pt x="6372" y="2820"/>
                    <a:pt x="6383" y="3100"/>
                    <a:pt x="6394" y="3197"/>
                  </a:cubicBezTo>
                  <a:cubicBezTo>
                    <a:pt x="6394" y="3294"/>
                    <a:pt x="6394" y="3100"/>
                    <a:pt x="6394" y="3197"/>
                  </a:cubicBez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6"/>
            <p:cNvSpPr/>
            <p:nvPr/>
          </p:nvSpPr>
          <p:spPr>
            <a:xfrm>
              <a:off x="7052800" y="2130225"/>
              <a:ext cx="160050" cy="159575"/>
            </a:xfrm>
            <a:custGeom>
              <a:rect b="b" l="l" r="r" t="t"/>
              <a:pathLst>
                <a:path extrusionOk="0" h="6383" w="6402">
                  <a:moveTo>
                    <a:pt x="6399" y="3162"/>
                  </a:moveTo>
                  <a:cubicBezTo>
                    <a:pt x="6397" y="3162"/>
                    <a:pt x="6396" y="3169"/>
                    <a:pt x="6394" y="3186"/>
                  </a:cubicBezTo>
                  <a:cubicBezTo>
                    <a:pt x="6396" y="3207"/>
                    <a:pt x="6398" y="3215"/>
                    <a:pt x="6399" y="3215"/>
                  </a:cubicBezTo>
                  <a:cubicBezTo>
                    <a:pt x="6403" y="3215"/>
                    <a:pt x="6402" y="3162"/>
                    <a:pt x="6399" y="3162"/>
                  </a:cubicBezTo>
                  <a:close/>
                  <a:moveTo>
                    <a:pt x="3197" y="0"/>
                  </a:moveTo>
                  <a:cubicBezTo>
                    <a:pt x="3014" y="0"/>
                    <a:pt x="2831" y="11"/>
                    <a:pt x="2648" y="43"/>
                  </a:cubicBezTo>
                  <a:cubicBezTo>
                    <a:pt x="2465" y="76"/>
                    <a:pt x="2282" y="129"/>
                    <a:pt x="2110" y="194"/>
                  </a:cubicBezTo>
                  <a:cubicBezTo>
                    <a:pt x="1938" y="248"/>
                    <a:pt x="1766" y="334"/>
                    <a:pt x="1604" y="420"/>
                  </a:cubicBezTo>
                  <a:cubicBezTo>
                    <a:pt x="1443" y="517"/>
                    <a:pt x="1292" y="624"/>
                    <a:pt x="1142" y="743"/>
                  </a:cubicBezTo>
                  <a:cubicBezTo>
                    <a:pt x="1002" y="861"/>
                    <a:pt x="872" y="1001"/>
                    <a:pt x="754" y="1141"/>
                  </a:cubicBezTo>
                  <a:cubicBezTo>
                    <a:pt x="636" y="1281"/>
                    <a:pt x="528" y="1432"/>
                    <a:pt x="431" y="1593"/>
                  </a:cubicBezTo>
                  <a:cubicBezTo>
                    <a:pt x="345" y="1754"/>
                    <a:pt x="259" y="1927"/>
                    <a:pt x="194" y="2099"/>
                  </a:cubicBezTo>
                  <a:cubicBezTo>
                    <a:pt x="130" y="2271"/>
                    <a:pt x="87" y="2454"/>
                    <a:pt x="55" y="2637"/>
                  </a:cubicBezTo>
                  <a:cubicBezTo>
                    <a:pt x="22" y="2820"/>
                    <a:pt x="1" y="3003"/>
                    <a:pt x="1" y="3186"/>
                  </a:cubicBezTo>
                  <a:cubicBezTo>
                    <a:pt x="1" y="3380"/>
                    <a:pt x="22" y="3563"/>
                    <a:pt x="55" y="3746"/>
                  </a:cubicBezTo>
                  <a:cubicBezTo>
                    <a:pt x="87" y="3928"/>
                    <a:pt x="130" y="4111"/>
                    <a:pt x="194" y="4284"/>
                  </a:cubicBezTo>
                  <a:cubicBezTo>
                    <a:pt x="259" y="4456"/>
                    <a:pt x="345" y="4628"/>
                    <a:pt x="431" y="4789"/>
                  </a:cubicBezTo>
                  <a:cubicBezTo>
                    <a:pt x="528" y="4951"/>
                    <a:pt x="636" y="5102"/>
                    <a:pt x="754" y="5241"/>
                  </a:cubicBezTo>
                  <a:cubicBezTo>
                    <a:pt x="872" y="5381"/>
                    <a:pt x="1002" y="5521"/>
                    <a:pt x="1142" y="5640"/>
                  </a:cubicBezTo>
                  <a:cubicBezTo>
                    <a:pt x="1292" y="5758"/>
                    <a:pt x="1443" y="5866"/>
                    <a:pt x="1604" y="5952"/>
                  </a:cubicBezTo>
                  <a:cubicBezTo>
                    <a:pt x="1766" y="6049"/>
                    <a:pt x="1938" y="6124"/>
                    <a:pt x="2110" y="6189"/>
                  </a:cubicBezTo>
                  <a:cubicBezTo>
                    <a:pt x="2282" y="6253"/>
                    <a:pt x="2465" y="6307"/>
                    <a:pt x="2648" y="6339"/>
                  </a:cubicBezTo>
                  <a:cubicBezTo>
                    <a:pt x="2831" y="6371"/>
                    <a:pt x="3014" y="6382"/>
                    <a:pt x="3197" y="6382"/>
                  </a:cubicBezTo>
                  <a:cubicBezTo>
                    <a:pt x="3380" y="6382"/>
                    <a:pt x="3574" y="6371"/>
                    <a:pt x="3757" y="6339"/>
                  </a:cubicBezTo>
                  <a:cubicBezTo>
                    <a:pt x="3940" y="6307"/>
                    <a:pt x="4123" y="6253"/>
                    <a:pt x="4295" y="6189"/>
                  </a:cubicBezTo>
                  <a:cubicBezTo>
                    <a:pt x="4467" y="6124"/>
                    <a:pt x="4639" y="6049"/>
                    <a:pt x="4801" y="5952"/>
                  </a:cubicBezTo>
                  <a:cubicBezTo>
                    <a:pt x="4951" y="5866"/>
                    <a:pt x="5113" y="5758"/>
                    <a:pt x="5253" y="5640"/>
                  </a:cubicBezTo>
                  <a:cubicBezTo>
                    <a:pt x="5393" y="5521"/>
                    <a:pt x="5522" y="5381"/>
                    <a:pt x="5651" y="5241"/>
                  </a:cubicBezTo>
                  <a:cubicBezTo>
                    <a:pt x="5769" y="5102"/>
                    <a:pt x="5877" y="4951"/>
                    <a:pt x="5963" y="4789"/>
                  </a:cubicBezTo>
                  <a:cubicBezTo>
                    <a:pt x="6060" y="4628"/>
                    <a:pt x="6135" y="4456"/>
                    <a:pt x="6200" y="4284"/>
                  </a:cubicBezTo>
                  <a:cubicBezTo>
                    <a:pt x="6264" y="4111"/>
                    <a:pt x="6307" y="3928"/>
                    <a:pt x="6340" y="3746"/>
                  </a:cubicBezTo>
                  <a:cubicBezTo>
                    <a:pt x="6372" y="3563"/>
                    <a:pt x="6394" y="3380"/>
                    <a:pt x="6394" y="3186"/>
                  </a:cubicBezTo>
                  <a:cubicBezTo>
                    <a:pt x="6383" y="3100"/>
                    <a:pt x="6372" y="2820"/>
                    <a:pt x="6340" y="2637"/>
                  </a:cubicBezTo>
                  <a:cubicBezTo>
                    <a:pt x="6307" y="2454"/>
                    <a:pt x="6264" y="2271"/>
                    <a:pt x="6200" y="2099"/>
                  </a:cubicBezTo>
                  <a:cubicBezTo>
                    <a:pt x="6135" y="1927"/>
                    <a:pt x="6060" y="1754"/>
                    <a:pt x="5963" y="1593"/>
                  </a:cubicBezTo>
                  <a:cubicBezTo>
                    <a:pt x="5877" y="1432"/>
                    <a:pt x="5769" y="1281"/>
                    <a:pt x="5651" y="1141"/>
                  </a:cubicBezTo>
                  <a:cubicBezTo>
                    <a:pt x="5522" y="1001"/>
                    <a:pt x="5393" y="861"/>
                    <a:pt x="5253" y="743"/>
                  </a:cubicBezTo>
                  <a:cubicBezTo>
                    <a:pt x="5113" y="624"/>
                    <a:pt x="4951" y="517"/>
                    <a:pt x="4801" y="420"/>
                  </a:cubicBezTo>
                  <a:cubicBezTo>
                    <a:pt x="4639" y="334"/>
                    <a:pt x="4467" y="248"/>
                    <a:pt x="4295" y="194"/>
                  </a:cubicBezTo>
                  <a:cubicBezTo>
                    <a:pt x="4123" y="129"/>
                    <a:pt x="3940" y="76"/>
                    <a:pt x="3757" y="43"/>
                  </a:cubicBezTo>
                  <a:cubicBezTo>
                    <a:pt x="3574" y="11"/>
                    <a:pt x="3380" y="0"/>
                    <a:pt x="3197"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6"/>
            <p:cNvSpPr/>
            <p:nvPr/>
          </p:nvSpPr>
          <p:spPr>
            <a:xfrm>
              <a:off x="7052800" y="2130225"/>
              <a:ext cx="160050" cy="159575"/>
            </a:xfrm>
            <a:custGeom>
              <a:rect b="b" l="l" r="r" t="t"/>
              <a:pathLst>
                <a:path extrusionOk="0" fill="none" h="6383" w="6402">
                  <a:moveTo>
                    <a:pt x="6394" y="3186"/>
                  </a:moveTo>
                  <a:cubicBezTo>
                    <a:pt x="6394" y="3380"/>
                    <a:pt x="6372" y="3563"/>
                    <a:pt x="6340" y="3746"/>
                  </a:cubicBezTo>
                  <a:cubicBezTo>
                    <a:pt x="6307" y="3928"/>
                    <a:pt x="6264" y="4111"/>
                    <a:pt x="6200" y="4284"/>
                  </a:cubicBezTo>
                  <a:cubicBezTo>
                    <a:pt x="6135" y="4456"/>
                    <a:pt x="6060" y="4628"/>
                    <a:pt x="5963" y="4789"/>
                  </a:cubicBezTo>
                  <a:cubicBezTo>
                    <a:pt x="5877" y="4951"/>
                    <a:pt x="5769" y="5102"/>
                    <a:pt x="5651" y="5241"/>
                  </a:cubicBezTo>
                  <a:cubicBezTo>
                    <a:pt x="5522" y="5381"/>
                    <a:pt x="5393" y="5521"/>
                    <a:pt x="5253" y="5640"/>
                  </a:cubicBezTo>
                  <a:cubicBezTo>
                    <a:pt x="5113" y="5758"/>
                    <a:pt x="4951" y="5866"/>
                    <a:pt x="4801" y="5952"/>
                  </a:cubicBezTo>
                  <a:cubicBezTo>
                    <a:pt x="4639" y="6049"/>
                    <a:pt x="4467" y="6124"/>
                    <a:pt x="4295" y="6189"/>
                  </a:cubicBezTo>
                  <a:cubicBezTo>
                    <a:pt x="4123" y="6253"/>
                    <a:pt x="3940" y="6307"/>
                    <a:pt x="3757" y="6339"/>
                  </a:cubicBezTo>
                  <a:cubicBezTo>
                    <a:pt x="3574" y="6371"/>
                    <a:pt x="3380" y="6382"/>
                    <a:pt x="3197" y="6382"/>
                  </a:cubicBezTo>
                  <a:cubicBezTo>
                    <a:pt x="3014" y="6382"/>
                    <a:pt x="2831" y="6371"/>
                    <a:pt x="2648" y="6339"/>
                  </a:cubicBezTo>
                  <a:cubicBezTo>
                    <a:pt x="2465" y="6307"/>
                    <a:pt x="2282" y="6253"/>
                    <a:pt x="2110" y="6189"/>
                  </a:cubicBezTo>
                  <a:cubicBezTo>
                    <a:pt x="1938" y="6124"/>
                    <a:pt x="1766" y="6049"/>
                    <a:pt x="1604" y="5952"/>
                  </a:cubicBezTo>
                  <a:cubicBezTo>
                    <a:pt x="1443" y="5866"/>
                    <a:pt x="1292" y="5758"/>
                    <a:pt x="1142" y="5640"/>
                  </a:cubicBezTo>
                  <a:cubicBezTo>
                    <a:pt x="1002" y="5521"/>
                    <a:pt x="872" y="5381"/>
                    <a:pt x="754" y="5241"/>
                  </a:cubicBezTo>
                  <a:cubicBezTo>
                    <a:pt x="636" y="5102"/>
                    <a:pt x="528" y="4951"/>
                    <a:pt x="431" y="4789"/>
                  </a:cubicBezTo>
                  <a:cubicBezTo>
                    <a:pt x="345" y="4628"/>
                    <a:pt x="259" y="4456"/>
                    <a:pt x="194" y="4284"/>
                  </a:cubicBezTo>
                  <a:cubicBezTo>
                    <a:pt x="130" y="4111"/>
                    <a:pt x="87" y="3928"/>
                    <a:pt x="55" y="3746"/>
                  </a:cubicBezTo>
                  <a:cubicBezTo>
                    <a:pt x="22" y="3563"/>
                    <a:pt x="1" y="3380"/>
                    <a:pt x="1" y="3186"/>
                  </a:cubicBezTo>
                  <a:cubicBezTo>
                    <a:pt x="1" y="3003"/>
                    <a:pt x="22" y="2820"/>
                    <a:pt x="55" y="2637"/>
                  </a:cubicBezTo>
                  <a:cubicBezTo>
                    <a:pt x="87" y="2454"/>
                    <a:pt x="130" y="2271"/>
                    <a:pt x="194" y="2099"/>
                  </a:cubicBezTo>
                  <a:cubicBezTo>
                    <a:pt x="259" y="1927"/>
                    <a:pt x="345" y="1754"/>
                    <a:pt x="431" y="1593"/>
                  </a:cubicBezTo>
                  <a:cubicBezTo>
                    <a:pt x="528" y="1432"/>
                    <a:pt x="636" y="1281"/>
                    <a:pt x="754" y="1141"/>
                  </a:cubicBezTo>
                  <a:cubicBezTo>
                    <a:pt x="872" y="1001"/>
                    <a:pt x="1002" y="861"/>
                    <a:pt x="1142" y="743"/>
                  </a:cubicBezTo>
                  <a:cubicBezTo>
                    <a:pt x="1292" y="624"/>
                    <a:pt x="1443" y="517"/>
                    <a:pt x="1604" y="420"/>
                  </a:cubicBezTo>
                  <a:cubicBezTo>
                    <a:pt x="1766" y="334"/>
                    <a:pt x="1938" y="248"/>
                    <a:pt x="2110" y="194"/>
                  </a:cubicBezTo>
                  <a:cubicBezTo>
                    <a:pt x="2282" y="129"/>
                    <a:pt x="2465" y="76"/>
                    <a:pt x="2648" y="43"/>
                  </a:cubicBezTo>
                  <a:cubicBezTo>
                    <a:pt x="2831" y="11"/>
                    <a:pt x="3014" y="0"/>
                    <a:pt x="3197" y="0"/>
                  </a:cubicBezTo>
                  <a:cubicBezTo>
                    <a:pt x="3380" y="0"/>
                    <a:pt x="3574" y="11"/>
                    <a:pt x="3757" y="43"/>
                  </a:cubicBezTo>
                  <a:cubicBezTo>
                    <a:pt x="3940" y="76"/>
                    <a:pt x="4123" y="129"/>
                    <a:pt x="4295" y="194"/>
                  </a:cubicBezTo>
                  <a:cubicBezTo>
                    <a:pt x="4467" y="248"/>
                    <a:pt x="4639" y="334"/>
                    <a:pt x="4801" y="420"/>
                  </a:cubicBezTo>
                  <a:cubicBezTo>
                    <a:pt x="4951" y="517"/>
                    <a:pt x="5113" y="624"/>
                    <a:pt x="5253" y="743"/>
                  </a:cubicBezTo>
                  <a:cubicBezTo>
                    <a:pt x="5393" y="861"/>
                    <a:pt x="5522" y="1001"/>
                    <a:pt x="5651" y="1141"/>
                  </a:cubicBezTo>
                  <a:cubicBezTo>
                    <a:pt x="5769" y="1281"/>
                    <a:pt x="5877" y="1432"/>
                    <a:pt x="5963" y="1593"/>
                  </a:cubicBezTo>
                  <a:cubicBezTo>
                    <a:pt x="6060" y="1754"/>
                    <a:pt x="6135" y="1927"/>
                    <a:pt x="6200" y="2099"/>
                  </a:cubicBezTo>
                  <a:cubicBezTo>
                    <a:pt x="6264" y="2271"/>
                    <a:pt x="6307" y="2454"/>
                    <a:pt x="6340" y="2637"/>
                  </a:cubicBezTo>
                  <a:cubicBezTo>
                    <a:pt x="6372" y="2820"/>
                    <a:pt x="6383" y="3100"/>
                    <a:pt x="6394" y="3186"/>
                  </a:cubicBezTo>
                  <a:cubicBezTo>
                    <a:pt x="6404" y="3283"/>
                    <a:pt x="6404" y="3100"/>
                    <a:pt x="6394" y="3186"/>
                  </a:cubicBez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6"/>
            <p:cNvSpPr/>
            <p:nvPr/>
          </p:nvSpPr>
          <p:spPr>
            <a:xfrm>
              <a:off x="439900" y="2193725"/>
              <a:ext cx="159775" cy="159825"/>
            </a:xfrm>
            <a:custGeom>
              <a:rect b="b" l="l" r="r" t="t"/>
              <a:pathLst>
                <a:path extrusionOk="0" h="6393" w="6391">
                  <a:moveTo>
                    <a:pt x="6388" y="3173"/>
                  </a:moveTo>
                  <a:cubicBezTo>
                    <a:pt x="6387" y="3173"/>
                    <a:pt x="6385" y="3179"/>
                    <a:pt x="6383" y="3197"/>
                  </a:cubicBezTo>
                  <a:cubicBezTo>
                    <a:pt x="6385" y="3218"/>
                    <a:pt x="6387" y="3226"/>
                    <a:pt x="6388" y="3226"/>
                  </a:cubicBezTo>
                  <a:cubicBezTo>
                    <a:pt x="6392" y="3226"/>
                    <a:pt x="6392" y="3173"/>
                    <a:pt x="6388" y="3173"/>
                  </a:cubicBezTo>
                  <a:close/>
                  <a:moveTo>
                    <a:pt x="3186" y="0"/>
                  </a:moveTo>
                  <a:cubicBezTo>
                    <a:pt x="3003" y="0"/>
                    <a:pt x="2820" y="22"/>
                    <a:pt x="2637" y="54"/>
                  </a:cubicBezTo>
                  <a:cubicBezTo>
                    <a:pt x="2455" y="86"/>
                    <a:pt x="2272" y="129"/>
                    <a:pt x="2099" y="194"/>
                  </a:cubicBezTo>
                  <a:cubicBezTo>
                    <a:pt x="1927" y="258"/>
                    <a:pt x="1755" y="345"/>
                    <a:pt x="1594" y="431"/>
                  </a:cubicBezTo>
                  <a:cubicBezTo>
                    <a:pt x="1432" y="527"/>
                    <a:pt x="1281" y="635"/>
                    <a:pt x="1142" y="753"/>
                  </a:cubicBezTo>
                  <a:cubicBezTo>
                    <a:pt x="1002" y="872"/>
                    <a:pt x="862" y="1001"/>
                    <a:pt x="743" y="1141"/>
                  </a:cubicBezTo>
                  <a:cubicBezTo>
                    <a:pt x="625" y="1292"/>
                    <a:pt x="517" y="1442"/>
                    <a:pt x="420" y="1604"/>
                  </a:cubicBezTo>
                  <a:cubicBezTo>
                    <a:pt x="334" y="1765"/>
                    <a:pt x="248" y="1937"/>
                    <a:pt x="194" y="2110"/>
                  </a:cubicBezTo>
                  <a:cubicBezTo>
                    <a:pt x="130" y="2282"/>
                    <a:pt x="76" y="2465"/>
                    <a:pt x="44" y="2648"/>
                  </a:cubicBezTo>
                  <a:cubicBezTo>
                    <a:pt x="11" y="2831"/>
                    <a:pt x="1" y="3014"/>
                    <a:pt x="1" y="3197"/>
                  </a:cubicBezTo>
                  <a:cubicBezTo>
                    <a:pt x="1" y="3379"/>
                    <a:pt x="11" y="3573"/>
                    <a:pt x="44" y="3756"/>
                  </a:cubicBezTo>
                  <a:cubicBezTo>
                    <a:pt x="76" y="3939"/>
                    <a:pt x="130" y="4122"/>
                    <a:pt x="194" y="4294"/>
                  </a:cubicBezTo>
                  <a:cubicBezTo>
                    <a:pt x="248" y="4466"/>
                    <a:pt x="334" y="4639"/>
                    <a:pt x="420" y="4800"/>
                  </a:cubicBezTo>
                  <a:cubicBezTo>
                    <a:pt x="517" y="4951"/>
                    <a:pt x="625" y="5112"/>
                    <a:pt x="743" y="5252"/>
                  </a:cubicBezTo>
                  <a:cubicBezTo>
                    <a:pt x="862" y="5392"/>
                    <a:pt x="1002" y="5521"/>
                    <a:pt x="1142" y="5650"/>
                  </a:cubicBezTo>
                  <a:cubicBezTo>
                    <a:pt x="1281" y="5769"/>
                    <a:pt x="1432" y="5876"/>
                    <a:pt x="1594" y="5962"/>
                  </a:cubicBezTo>
                  <a:cubicBezTo>
                    <a:pt x="1755" y="6059"/>
                    <a:pt x="1927" y="6135"/>
                    <a:pt x="2099" y="6199"/>
                  </a:cubicBezTo>
                  <a:cubicBezTo>
                    <a:pt x="2272" y="6264"/>
                    <a:pt x="2455" y="6307"/>
                    <a:pt x="2637" y="6339"/>
                  </a:cubicBezTo>
                  <a:cubicBezTo>
                    <a:pt x="2820" y="6371"/>
                    <a:pt x="3003" y="6393"/>
                    <a:pt x="3186" y="6393"/>
                  </a:cubicBezTo>
                  <a:cubicBezTo>
                    <a:pt x="3380" y="6393"/>
                    <a:pt x="3563" y="6371"/>
                    <a:pt x="3746" y="6339"/>
                  </a:cubicBezTo>
                  <a:cubicBezTo>
                    <a:pt x="3929" y="6307"/>
                    <a:pt x="4112" y="6264"/>
                    <a:pt x="4284" y="6199"/>
                  </a:cubicBezTo>
                  <a:cubicBezTo>
                    <a:pt x="4456" y="6135"/>
                    <a:pt x="4629" y="6059"/>
                    <a:pt x="4790" y="5962"/>
                  </a:cubicBezTo>
                  <a:cubicBezTo>
                    <a:pt x="4951" y="5876"/>
                    <a:pt x="5102" y="5769"/>
                    <a:pt x="5242" y="5650"/>
                  </a:cubicBezTo>
                  <a:cubicBezTo>
                    <a:pt x="5382" y="5521"/>
                    <a:pt x="5522" y="5392"/>
                    <a:pt x="5640" y="5252"/>
                  </a:cubicBezTo>
                  <a:cubicBezTo>
                    <a:pt x="5759" y="5112"/>
                    <a:pt x="5866" y="4951"/>
                    <a:pt x="5952" y="4800"/>
                  </a:cubicBezTo>
                  <a:cubicBezTo>
                    <a:pt x="6049" y="4639"/>
                    <a:pt x="6124" y="4466"/>
                    <a:pt x="6189" y="4294"/>
                  </a:cubicBezTo>
                  <a:cubicBezTo>
                    <a:pt x="6254" y="4122"/>
                    <a:pt x="6307" y="3939"/>
                    <a:pt x="6340" y="3756"/>
                  </a:cubicBezTo>
                  <a:cubicBezTo>
                    <a:pt x="6372" y="3573"/>
                    <a:pt x="6383" y="3379"/>
                    <a:pt x="6383" y="3197"/>
                  </a:cubicBezTo>
                  <a:cubicBezTo>
                    <a:pt x="6372" y="3110"/>
                    <a:pt x="6372" y="2831"/>
                    <a:pt x="6340" y="2648"/>
                  </a:cubicBezTo>
                  <a:cubicBezTo>
                    <a:pt x="6307" y="2465"/>
                    <a:pt x="6254" y="2282"/>
                    <a:pt x="6189" y="2110"/>
                  </a:cubicBezTo>
                  <a:cubicBezTo>
                    <a:pt x="6124" y="1937"/>
                    <a:pt x="6049" y="1765"/>
                    <a:pt x="5952" y="1604"/>
                  </a:cubicBezTo>
                  <a:cubicBezTo>
                    <a:pt x="5866" y="1442"/>
                    <a:pt x="5759" y="1292"/>
                    <a:pt x="5640" y="1141"/>
                  </a:cubicBezTo>
                  <a:cubicBezTo>
                    <a:pt x="5522" y="1001"/>
                    <a:pt x="5382" y="872"/>
                    <a:pt x="5242" y="753"/>
                  </a:cubicBezTo>
                  <a:cubicBezTo>
                    <a:pt x="5102" y="635"/>
                    <a:pt x="4951" y="527"/>
                    <a:pt x="4790" y="431"/>
                  </a:cubicBezTo>
                  <a:cubicBezTo>
                    <a:pt x="4629" y="345"/>
                    <a:pt x="4456" y="258"/>
                    <a:pt x="4284" y="194"/>
                  </a:cubicBezTo>
                  <a:cubicBezTo>
                    <a:pt x="4112" y="129"/>
                    <a:pt x="3929" y="86"/>
                    <a:pt x="3746" y="54"/>
                  </a:cubicBezTo>
                  <a:cubicBezTo>
                    <a:pt x="3563" y="22"/>
                    <a:pt x="3380" y="0"/>
                    <a:pt x="3186"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6"/>
            <p:cNvSpPr/>
            <p:nvPr/>
          </p:nvSpPr>
          <p:spPr>
            <a:xfrm>
              <a:off x="439900" y="2193725"/>
              <a:ext cx="159775" cy="159825"/>
            </a:xfrm>
            <a:custGeom>
              <a:rect b="b" l="l" r="r" t="t"/>
              <a:pathLst>
                <a:path extrusionOk="0" fill="none" h="6393" w="6391">
                  <a:moveTo>
                    <a:pt x="6383" y="3197"/>
                  </a:moveTo>
                  <a:cubicBezTo>
                    <a:pt x="6383" y="3379"/>
                    <a:pt x="6372" y="3573"/>
                    <a:pt x="6340" y="3756"/>
                  </a:cubicBezTo>
                  <a:cubicBezTo>
                    <a:pt x="6307" y="3939"/>
                    <a:pt x="6254" y="4122"/>
                    <a:pt x="6189" y="4294"/>
                  </a:cubicBezTo>
                  <a:cubicBezTo>
                    <a:pt x="6124" y="4466"/>
                    <a:pt x="6049" y="4639"/>
                    <a:pt x="5952" y="4800"/>
                  </a:cubicBezTo>
                  <a:cubicBezTo>
                    <a:pt x="5866" y="4951"/>
                    <a:pt x="5759" y="5112"/>
                    <a:pt x="5640" y="5252"/>
                  </a:cubicBezTo>
                  <a:cubicBezTo>
                    <a:pt x="5522" y="5392"/>
                    <a:pt x="5382" y="5521"/>
                    <a:pt x="5242" y="5650"/>
                  </a:cubicBezTo>
                  <a:cubicBezTo>
                    <a:pt x="5102" y="5769"/>
                    <a:pt x="4951" y="5876"/>
                    <a:pt x="4790" y="5962"/>
                  </a:cubicBezTo>
                  <a:cubicBezTo>
                    <a:pt x="4629" y="6059"/>
                    <a:pt x="4456" y="6135"/>
                    <a:pt x="4284" y="6199"/>
                  </a:cubicBezTo>
                  <a:cubicBezTo>
                    <a:pt x="4112" y="6264"/>
                    <a:pt x="3929" y="6307"/>
                    <a:pt x="3746" y="6339"/>
                  </a:cubicBezTo>
                  <a:cubicBezTo>
                    <a:pt x="3563" y="6371"/>
                    <a:pt x="3380" y="6393"/>
                    <a:pt x="3186" y="6393"/>
                  </a:cubicBezTo>
                  <a:cubicBezTo>
                    <a:pt x="3003" y="6393"/>
                    <a:pt x="2820" y="6371"/>
                    <a:pt x="2637" y="6339"/>
                  </a:cubicBezTo>
                  <a:cubicBezTo>
                    <a:pt x="2455" y="6307"/>
                    <a:pt x="2272" y="6264"/>
                    <a:pt x="2099" y="6199"/>
                  </a:cubicBezTo>
                  <a:cubicBezTo>
                    <a:pt x="1927" y="6135"/>
                    <a:pt x="1755" y="6059"/>
                    <a:pt x="1594" y="5962"/>
                  </a:cubicBezTo>
                  <a:cubicBezTo>
                    <a:pt x="1432" y="5876"/>
                    <a:pt x="1281" y="5769"/>
                    <a:pt x="1142" y="5650"/>
                  </a:cubicBezTo>
                  <a:cubicBezTo>
                    <a:pt x="1002" y="5521"/>
                    <a:pt x="862" y="5392"/>
                    <a:pt x="743" y="5252"/>
                  </a:cubicBezTo>
                  <a:cubicBezTo>
                    <a:pt x="625" y="5112"/>
                    <a:pt x="517" y="4951"/>
                    <a:pt x="420" y="4800"/>
                  </a:cubicBezTo>
                  <a:cubicBezTo>
                    <a:pt x="334" y="4639"/>
                    <a:pt x="248" y="4466"/>
                    <a:pt x="194" y="4294"/>
                  </a:cubicBezTo>
                  <a:cubicBezTo>
                    <a:pt x="130" y="4122"/>
                    <a:pt x="76" y="3939"/>
                    <a:pt x="44" y="3756"/>
                  </a:cubicBezTo>
                  <a:cubicBezTo>
                    <a:pt x="11" y="3573"/>
                    <a:pt x="1" y="3379"/>
                    <a:pt x="1" y="3197"/>
                  </a:cubicBezTo>
                  <a:cubicBezTo>
                    <a:pt x="1" y="3014"/>
                    <a:pt x="11" y="2831"/>
                    <a:pt x="44" y="2648"/>
                  </a:cubicBezTo>
                  <a:cubicBezTo>
                    <a:pt x="76" y="2465"/>
                    <a:pt x="130" y="2282"/>
                    <a:pt x="194" y="2110"/>
                  </a:cubicBezTo>
                  <a:cubicBezTo>
                    <a:pt x="248" y="1937"/>
                    <a:pt x="334" y="1765"/>
                    <a:pt x="420" y="1604"/>
                  </a:cubicBezTo>
                  <a:cubicBezTo>
                    <a:pt x="517" y="1442"/>
                    <a:pt x="625" y="1292"/>
                    <a:pt x="743" y="1141"/>
                  </a:cubicBezTo>
                  <a:cubicBezTo>
                    <a:pt x="862" y="1001"/>
                    <a:pt x="1002" y="872"/>
                    <a:pt x="1142" y="753"/>
                  </a:cubicBezTo>
                  <a:cubicBezTo>
                    <a:pt x="1281" y="635"/>
                    <a:pt x="1432" y="527"/>
                    <a:pt x="1594" y="431"/>
                  </a:cubicBezTo>
                  <a:cubicBezTo>
                    <a:pt x="1755" y="345"/>
                    <a:pt x="1927" y="258"/>
                    <a:pt x="2099" y="194"/>
                  </a:cubicBezTo>
                  <a:cubicBezTo>
                    <a:pt x="2272" y="129"/>
                    <a:pt x="2455" y="86"/>
                    <a:pt x="2637" y="54"/>
                  </a:cubicBezTo>
                  <a:cubicBezTo>
                    <a:pt x="2820" y="22"/>
                    <a:pt x="3003" y="0"/>
                    <a:pt x="3186" y="0"/>
                  </a:cubicBezTo>
                  <a:cubicBezTo>
                    <a:pt x="3380" y="0"/>
                    <a:pt x="3563" y="22"/>
                    <a:pt x="3746" y="54"/>
                  </a:cubicBezTo>
                  <a:cubicBezTo>
                    <a:pt x="3929" y="86"/>
                    <a:pt x="4112" y="129"/>
                    <a:pt x="4284" y="194"/>
                  </a:cubicBezTo>
                  <a:cubicBezTo>
                    <a:pt x="4456" y="258"/>
                    <a:pt x="4629" y="345"/>
                    <a:pt x="4790" y="431"/>
                  </a:cubicBezTo>
                  <a:cubicBezTo>
                    <a:pt x="4951" y="527"/>
                    <a:pt x="5102" y="635"/>
                    <a:pt x="5242" y="753"/>
                  </a:cubicBezTo>
                  <a:cubicBezTo>
                    <a:pt x="5382" y="872"/>
                    <a:pt x="5522" y="1001"/>
                    <a:pt x="5640" y="1141"/>
                  </a:cubicBezTo>
                  <a:cubicBezTo>
                    <a:pt x="5759" y="1292"/>
                    <a:pt x="5866" y="1442"/>
                    <a:pt x="5952" y="1604"/>
                  </a:cubicBezTo>
                  <a:cubicBezTo>
                    <a:pt x="6049" y="1765"/>
                    <a:pt x="6124" y="1937"/>
                    <a:pt x="6189" y="2110"/>
                  </a:cubicBezTo>
                  <a:cubicBezTo>
                    <a:pt x="6254" y="2282"/>
                    <a:pt x="6307" y="2465"/>
                    <a:pt x="6340" y="2648"/>
                  </a:cubicBezTo>
                  <a:cubicBezTo>
                    <a:pt x="6372" y="2831"/>
                    <a:pt x="6372" y="3110"/>
                    <a:pt x="6383" y="3197"/>
                  </a:cubicBezTo>
                  <a:cubicBezTo>
                    <a:pt x="6394" y="3293"/>
                    <a:pt x="6394" y="3110"/>
                    <a:pt x="6383" y="3197"/>
                  </a:cubicBez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6"/>
            <p:cNvSpPr/>
            <p:nvPr/>
          </p:nvSpPr>
          <p:spPr>
            <a:xfrm>
              <a:off x="7111725" y="2226800"/>
              <a:ext cx="159850" cy="159575"/>
            </a:xfrm>
            <a:custGeom>
              <a:rect b="b" l="l" r="r" t="t"/>
              <a:pathLst>
                <a:path extrusionOk="0" h="6383" w="6394">
                  <a:moveTo>
                    <a:pt x="3197" y="1"/>
                  </a:moveTo>
                  <a:cubicBezTo>
                    <a:pt x="3014" y="1"/>
                    <a:pt x="2820" y="12"/>
                    <a:pt x="2637" y="44"/>
                  </a:cubicBezTo>
                  <a:cubicBezTo>
                    <a:pt x="2454" y="76"/>
                    <a:pt x="2272" y="130"/>
                    <a:pt x="2099" y="195"/>
                  </a:cubicBezTo>
                  <a:cubicBezTo>
                    <a:pt x="1927" y="259"/>
                    <a:pt x="1755" y="335"/>
                    <a:pt x="1593" y="431"/>
                  </a:cubicBezTo>
                  <a:cubicBezTo>
                    <a:pt x="1443" y="517"/>
                    <a:pt x="1281" y="625"/>
                    <a:pt x="1141" y="743"/>
                  </a:cubicBezTo>
                  <a:cubicBezTo>
                    <a:pt x="1002" y="862"/>
                    <a:pt x="872" y="1002"/>
                    <a:pt x="743" y="1142"/>
                  </a:cubicBezTo>
                  <a:cubicBezTo>
                    <a:pt x="625" y="1282"/>
                    <a:pt x="517" y="1432"/>
                    <a:pt x="431" y="1594"/>
                  </a:cubicBezTo>
                  <a:cubicBezTo>
                    <a:pt x="334" y="1755"/>
                    <a:pt x="259" y="1927"/>
                    <a:pt x="194" y="2100"/>
                  </a:cubicBezTo>
                  <a:cubicBezTo>
                    <a:pt x="130" y="2272"/>
                    <a:pt x="87" y="2455"/>
                    <a:pt x="54" y="2638"/>
                  </a:cubicBezTo>
                  <a:cubicBezTo>
                    <a:pt x="22" y="2821"/>
                    <a:pt x="1" y="3014"/>
                    <a:pt x="1" y="3197"/>
                  </a:cubicBezTo>
                  <a:cubicBezTo>
                    <a:pt x="1" y="3380"/>
                    <a:pt x="22" y="3563"/>
                    <a:pt x="54" y="3746"/>
                  </a:cubicBezTo>
                  <a:cubicBezTo>
                    <a:pt x="87" y="3929"/>
                    <a:pt x="130" y="4112"/>
                    <a:pt x="194" y="4284"/>
                  </a:cubicBezTo>
                  <a:cubicBezTo>
                    <a:pt x="259" y="4456"/>
                    <a:pt x="334" y="4629"/>
                    <a:pt x="431" y="4790"/>
                  </a:cubicBezTo>
                  <a:cubicBezTo>
                    <a:pt x="517" y="4952"/>
                    <a:pt x="625" y="5102"/>
                    <a:pt x="743" y="5242"/>
                  </a:cubicBezTo>
                  <a:cubicBezTo>
                    <a:pt x="872" y="5393"/>
                    <a:pt x="1002" y="5522"/>
                    <a:pt x="1141" y="5640"/>
                  </a:cubicBezTo>
                  <a:cubicBezTo>
                    <a:pt x="1281" y="5759"/>
                    <a:pt x="1443" y="5866"/>
                    <a:pt x="1593" y="5963"/>
                  </a:cubicBezTo>
                  <a:cubicBezTo>
                    <a:pt x="1755" y="6049"/>
                    <a:pt x="1927" y="6135"/>
                    <a:pt x="2099" y="6200"/>
                  </a:cubicBezTo>
                  <a:cubicBezTo>
                    <a:pt x="2272" y="6254"/>
                    <a:pt x="2454" y="6308"/>
                    <a:pt x="2637" y="6340"/>
                  </a:cubicBezTo>
                  <a:cubicBezTo>
                    <a:pt x="2820" y="6372"/>
                    <a:pt x="3014" y="6383"/>
                    <a:pt x="3197" y="6383"/>
                  </a:cubicBezTo>
                  <a:cubicBezTo>
                    <a:pt x="3380" y="6383"/>
                    <a:pt x="3563" y="6372"/>
                    <a:pt x="3746" y="6340"/>
                  </a:cubicBezTo>
                  <a:cubicBezTo>
                    <a:pt x="3929" y="6308"/>
                    <a:pt x="4112" y="6254"/>
                    <a:pt x="4284" y="6200"/>
                  </a:cubicBezTo>
                  <a:cubicBezTo>
                    <a:pt x="4456" y="6135"/>
                    <a:pt x="4628" y="6049"/>
                    <a:pt x="4790" y="5963"/>
                  </a:cubicBezTo>
                  <a:cubicBezTo>
                    <a:pt x="4951" y="5866"/>
                    <a:pt x="5102" y="5759"/>
                    <a:pt x="5253" y="5640"/>
                  </a:cubicBezTo>
                  <a:cubicBezTo>
                    <a:pt x="5393" y="5522"/>
                    <a:pt x="5522" y="5393"/>
                    <a:pt x="5640" y="5242"/>
                  </a:cubicBezTo>
                  <a:cubicBezTo>
                    <a:pt x="5758" y="5102"/>
                    <a:pt x="5866" y="4952"/>
                    <a:pt x="5963" y="4790"/>
                  </a:cubicBezTo>
                  <a:cubicBezTo>
                    <a:pt x="6049" y="4629"/>
                    <a:pt x="6135" y="4456"/>
                    <a:pt x="6200" y="4284"/>
                  </a:cubicBezTo>
                  <a:cubicBezTo>
                    <a:pt x="6264" y="4112"/>
                    <a:pt x="6307" y="3929"/>
                    <a:pt x="6340" y="3746"/>
                  </a:cubicBezTo>
                  <a:cubicBezTo>
                    <a:pt x="6372" y="3563"/>
                    <a:pt x="6393" y="3380"/>
                    <a:pt x="6393" y="3197"/>
                  </a:cubicBezTo>
                  <a:cubicBezTo>
                    <a:pt x="6383" y="3100"/>
                    <a:pt x="6372" y="2821"/>
                    <a:pt x="6340" y="2638"/>
                  </a:cubicBezTo>
                  <a:cubicBezTo>
                    <a:pt x="6307" y="2455"/>
                    <a:pt x="6264" y="2272"/>
                    <a:pt x="6200" y="2100"/>
                  </a:cubicBezTo>
                  <a:cubicBezTo>
                    <a:pt x="6135" y="1927"/>
                    <a:pt x="6049" y="1755"/>
                    <a:pt x="5963" y="1594"/>
                  </a:cubicBezTo>
                  <a:cubicBezTo>
                    <a:pt x="5866" y="1432"/>
                    <a:pt x="5758" y="1282"/>
                    <a:pt x="5640" y="1142"/>
                  </a:cubicBezTo>
                  <a:cubicBezTo>
                    <a:pt x="5522" y="1002"/>
                    <a:pt x="5393" y="862"/>
                    <a:pt x="5253" y="743"/>
                  </a:cubicBezTo>
                  <a:cubicBezTo>
                    <a:pt x="5102" y="625"/>
                    <a:pt x="4951" y="517"/>
                    <a:pt x="4790" y="431"/>
                  </a:cubicBezTo>
                  <a:cubicBezTo>
                    <a:pt x="4628" y="335"/>
                    <a:pt x="4456" y="259"/>
                    <a:pt x="4284" y="195"/>
                  </a:cubicBezTo>
                  <a:cubicBezTo>
                    <a:pt x="4112" y="130"/>
                    <a:pt x="3929" y="76"/>
                    <a:pt x="3746" y="44"/>
                  </a:cubicBezTo>
                  <a:cubicBezTo>
                    <a:pt x="3563" y="12"/>
                    <a:pt x="3380" y="1"/>
                    <a:pt x="3197"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6"/>
            <p:cNvSpPr/>
            <p:nvPr/>
          </p:nvSpPr>
          <p:spPr>
            <a:xfrm>
              <a:off x="7111725" y="2226800"/>
              <a:ext cx="159850" cy="159575"/>
            </a:xfrm>
            <a:custGeom>
              <a:rect b="b" l="l" r="r" t="t"/>
              <a:pathLst>
                <a:path extrusionOk="0" fill="none" h="6383" w="6394">
                  <a:moveTo>
                    <a:pt x="6393" y="3197"/>
                  </a:moveTo>
                  <a:cubicBezTo>
                    <a:pt x="6393" y="3380"/>
                    <a:pt x="6372" y="3563"/>
                    <a:pt x="6340" y="3746"/>
                  </a:cubicBezTo>
                  <a:cubicBezTo>
                    <a:pt x="6307" y="3929"/>
                    <a:pt x="6264" y="4112"/>
                    <a:pt x="6200" y="4284"/>
                  </a:cubicBezTo>
                  <a:cubicBezTo>
                    <a:pt x="6135" y="4456"/>
                    <a:pt x="6049" y="4629"/>
                    <a:pt x="5963" y="4790"/>
                  </a:cubicBezTo>
                  <a:cubicBezTo>
                    <a:pt x="5866" y="4952"/>
                    <a:pt x="5758" y="5102"/>
                    <a:pt x="5640" y="5242"/>
                  </a:cubicBezTo>
                  <a:cubicBezTo>
                    <a:pt x="5522" y="5393"/>
                    <a:pt x="5393" y="5522"/>
                    <a:pt x="5253" y="5640"/>
                  </a:cubicBezTo>
                  <a:cubicBezTo>
                    <a:pt x="5102" y="5759"/>
                    <a:pt x="4951" y="5866"/>
                    <a:pt x="4790" y="5963"/>
                  </a:cubicBezTo>
                  <a:cubicBezTo>
                    <a:pt x="4628" y="6049"/>
                    <a:pt x="4456" y="6135"/>
                    <a:pt x="4284" y="6200"/>
                  </a:cubicBezTo>
                  <a:cubicBezTo>
                    <a:pt x="4112" y="6254"/>
                    <a:pt x="3929" y="6308"/>
                    <a:pt x="3746" y="6340"/>
                  </a:cubicBezTo>
                  <a:cubicBezTo>
                    <a:pt x="3563" y="6372"/>
                    <a:pt x="3380" y="6383"/>
                    <a:pt x="3197" y="6383"/>
                  </a:cubicBezTo>
                  <a:cubicBezTo>
                    <a:pt x="3014" y="6383"/>
                    <a:pt x="2820" y="6372"/>
                    <a:pt x="2637" y="6340"/>
                  </a:cubicBezTo>
                  <a:cubicBezTo>
                    <a:pt x="2454" y="6308"/>
                    <a:pt x="2272" y="6254"/>
                    <a:pt x="2099" y="6200"/>
                  </a:cubicBezTo>
                  <a:cubicBezTo>
                    <a:pt x="1927" y="6135"/>
                    <a:pt x="1755" y="6049"/>
                    <a:pt x="1593" y="5963"/>
                  </a:cubicBezTo>
                  <a:cubicBezTo>
                    <a:pt x="1443" y="5866"/>
                    <a:pt x="1281" y="5759"/>
                    <a:pt x="1141" y="5640"/>
                  </a:cubicBezTo>
                  <a:cubicBezTo>
                    <a:pt x="1002" y="5522"/>
                    <a:pt x="872" y="5393"/>
                    <a:pt x="743" y="5242"/>
                  </a:cubicBezTo>
                  <a:cubicBezTo>
                    <a:pt x="625" y="5102"/>
                    <a:pt x="517" y="4952"/>
                    <a:pt x="431" y="4790"/>
                  </a:cubicBezTo>
                  <a:cubicBezTo>
                    <a:pt x="334" y="4629"/>
                    <a:pt x="259" y="4456"/>
                    <a:pt x="194" y="4284"/>
                  </a:cubicBezTo>
                  <a:cubicBezTo>
                    <a:pt x="130" y="4112"/>
                    <a:pt x="87" y="3929"/>
                    <a:pt x="54" y="3746"/>
                  </a:cubicBezTo>
                  <a:cubicBezTo>
                    <a:pt x="22" y="3563"/>
                    <a:pt x="1" y="3380"/>
                    <a:pt x="1" y="3197"/>
                  </a:cubicBezTo>
                  <a:cubicBezTo>
                    <a:pt x="1" y="3014"/>
                    <a:pt x="22" y="2821"/>
                    <a:pt x="54" y="2638"/>
                  </a:cubicBezTo>
                  <a:cubicBezTo>
                    <a:pt x="87" y="2455"/>
                    <a:pt x="130" y="2272"/>
                    <a:pt x="194" y="2100"/>
                  </a:cubicBezTo>
                  <a:cubicBezTo>
                    <a:pt x="259" y="1927"/>
                    <a:pt x="334" y="1755"/>
                    <a:pt x="431" y="1594"/>
                  </a:cubicBezTo>
                  <a:cubicBezTo>
                    <a:pt x="517" y="1432"/>
                    <a:pt x="625" y="1282"/>
                    <a:pt x="743" y="1142"/>
                  </a:cubicBezTo>
                  <a:cubicBezTo>
                    <a:pt x="872" y="1002"/>
                    <a:pt x="1002" y="862"/>
                    <a:pt x="1141" y="743"/>
                  </a:cubicBezTo>
                  <a:cubicBezTo>
                    <a:pt x="1281" y="625"/>
                    <a:pt x="1443" y="517"/>
                    <a:pt x="1593" y="431"/>
                  </a:cubicBezTo>
                  <a:cubicBezTo>
                    <a:pt x="1755" y="335"/>
                    <a:pt x="1927" y="259"/>
                    <a:pt x="2099" y="195"/>
                  </a:cubicBezTo>
                  <a:cubicBezTo>
                    <a:pt x="2272" y="130"/>
                    <a:pt x="2454" y="76"/>
                    <a:pt x="2637" y="44"/>
                  </a:cubicBezTo>
                  <a:cubicBezTo>
                    <a:pt x="2820" y="12"/>
                    <a:pt x="3014" y="1"/>
                    <a:pt x="3197" y="1"/>
                  </a:cubicBezTo>
                  <a:cubicBezTo>
                    <a:pt x="3380" y="1"/>
                    <a:pt x="3563" y="12"/>
                    <a:pt x="3746" y="44"/>
                  </a:cubicBezTo>
                  <a:cubicBezTo>
                    <a:pt x="3929" y="76"/>
                    <a:pt x="4112" y="130"/>
                    <a:pt x="4284" y="195"/>
                  </a:cubicBezTo>
                  <a:cubicBezTo>
                    <a:pt x="4456" y="259"/>
                    <a:pt x="4628" y="335"/>
                    <a:pt x="4790" y="431"/>
                  </a:cubicBezTo>
                  <a:cubicBezTo>
                    <a:pt x="4951" y="517"/>
                    <a:pt x="5102" y="625"/>
                    <a:pt x="5253" y="743"/>
                  </a:cubicBezTo>
                  <a:cubicBezTo>
                    <a:pt x="5393" y="862"/>
                    <a:pt x="5522" y="1002"/>
                    <a:pt x="5640" y="1142"/>
                  </a:cubicBezTo>
                  <a:cubicBezTo>
                    <a:pt x="5758" y="1282"/>
                    <a:pt x="5866" y="1432"/>
                    <a:pt x="5963" y="1594"/>
                  </a:cubicBezTo>
                  <a:cubicBezTo>
                    <a:pt x="6049" y="1755"/>
                    <a:pt x="6135" y="1927"/>
                    <a:pt x="6200" y="2100"/>
                  </a:cubicBezTo>
                  <a:cubicBezTo>
                    <a:pt x="6264" y="2272"/>
                    <a:pt x="6307" y="2455"/>
                    <a:pt x="6340" y="2638"/>
                  </a:cubicBezTo>
                  <a:cubicBezTo>
                    <a:pt x="6372" y="2821"/>
                    <a:pt x="6383" y="3100"/>
                    <a:pt x="6393" y="3197"/>
                  </a:cubicBezTo>
                  <a:cubicBezTo>
                    <a:pt x="6393" y="3283"/>
                    <a:pt x="6393" y="3100"/>
                    <a:pt x="6393" y="3197"/>
                  </a:cubicBez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6"/>
            <p:cNvSpPr/>
            <p:nvPr/>
          </p:nvSpPr>
          <p:spPr>
            <a:xfrm>
              <a:off x="507175" y="2076150"/>
              <a:ext cx="159775" cy="159825"/>
            </a:xfrm>
            <a:custGeom>
              <a:rect b="b" l="l" r="r" t="t"/>
              <a:pathLst>
                <a:path extrusionOk="0" h="6393" w="6391">
                  <a:moveTo>
                    <a:pt x="6388" y="3168"/>
                  </a:moveTo>
                  <a:cubicBezTo>
                    <a:pt x="6386" y="3168"/>
                    <a:pt x="6385" y="3176"/>
                    <a:pt x="6382" y="3196"/>
                  </a:cubicBezTo>
                  <a:cubicBezTo>
                    <a:pt x="6385" y="3217"/>
                    <a:pt x="6386" y="3224"/>
                    <a:pt x="6388" y="3224"/>
                  </a:cubicBezTo>
                  <a:cubicBezTo>
                    <a:pt x="6391" y="3224"/>
                    <a:pt x="6391" y="3168"/>
                    <a:pt x="6388" y="3168"/>
                  </a:cubicBezTo>
                  <a:close/>
                  <a:moveTo>
                    <a:pt x="3186" y="0"/>
                  </a:moveTo>
                  <a:cubicBezTo>
                    <a:pt x="3003" y="0"/>
                    <a:pt x="2820" y="22"/>
                    <a:pt x="2637" y="54"/>
                  </a:cubicBezTo>
                  <a:cubicBezTo>
                    <a:pt x="2454" y="86"/>
                    <a:pt x="2271" y="129"/>
                    <a:pt x="2099" y="194"/>
                  </a:cubicBezTo>
                  <a:cubicBezTo>
                    <a:pt x="1927" y="258"/>
                    <a:pt x="1755" y="334"/>
                    <a:pt x="1593" y="431"/>
                  </a:cubicBezTo>
                  <a:cubicBezTo>
                    <a:pt x="1432" y="527"/>
                    <a:pt x="1281" y="635"/>
                    <a:pt x="1141" y="753"/>
                  </a:cubicBezTo>
                  <a:cubicBezTo>
                    <a:pt x="1001" y="872"/>
                    <a:pt x="861" y="1001"/>
                    <a:pt x="743" y="1141"/>
                  </a:cubicBezTo>
                  <a:cubicBezTo>
                    <a:pt x="625" y="1281"/>
                    <a:pt x="517" y="1442"/>
                    <a:pt x="420" y="1604"/>
                  </a:cubicBezTo>
                  <a:cubicBezTo>
                    <a:pt x="334" y="1754"/>
                    <a:pt x="248" y="1926"/>
                    <a:pt x="194" y="2099"/>
                  </a:cubicBezTo>
                  <a:cubicBezTo>
                    <a:pt x="129" y="2282"/>
                    <a:pt x="76" y="2454"/>
                    <a:pt x="43" y="2637"/>
                  </a:cubicBezTo>
                  <a:cubicBezTo>
                    <a:pt x="11" y="2820"/>
                    <a:pt x="0" y="3013"/>
                    <a:pt x="0" y="3196"/>
                  </a:cubicBezTo>
                  <a:cubicBezTo>
                    <a:pt x="0" y="3379"/>
                    <a:pt x="11" y="3573"/>
                    <a:pt x="43" y="3745"/>
                  </a:cubicBezTo>
                  <a:cubicBezTo>
                    <a:pt x="76" y="3928"/>
                    <a:pt x="129" y="4111"/>
                    <a:pt x="194" y="4283"/>
                  </a:cubicBezTo>
                  <a:cubicBezTo>
                    <a:pt x="248" y="4466"/>
                    <a:pt x="334" y="4628"/>
                    <a:pt x="420" y="4789"/>
                  </a:cubicBezTo>
                  <a:cubicBezTo>
                    <a:pt x="517" y="4951"/>
                    <a:pt x="625" y="5112"/>
                    <a:pt x="743" y="5252"/>
                  </a:cubicBezTo>
                  <a:cubicBezTo>
                    <a:pt x="861" y="5392"/>
                    <a:pt x="1001" y="5521"/>
                    <a:pt x="1141" y="5639"/>
                  </a:cubicBezTo>
                  <a:cubicBezTo>
                    <a:pt x="1281" y="5758"/>
                    <a:pt x="1432" y="5865"/>
                    <a:pt x="1593" y="5962"/>
                  </a:cubicBezTo>
                  <a:cubicBezTo>
                    <a:pt x="1755" y="6059"/>
                    <a:pt x="1927" y="6135"/>
                    <a:pt x="2099" y="6199"/>
                  </a:cubicBezTo>
                  <a:cubicBezTo>
                    <a:pt x="2271" y="6264"/>
                    <a:pt x="2454" y="6307"/>
                    <a:pt x="2637" y="6339"/>
                  </a:cubicBezTo>
                  <a:cubicBezTo>
                    <a:pt x="2820" y="6371"/>
                    <a:pt x="3003" y="6393"/>
                    <a:pt x="3186" y="6393"/>
                  </a:cubicBezTo>
                  <a:cubicBezTo>
                    <a:pt x="3380" y="6393"/>
                    <a:pt x="3563" y="6371"/>
                    <a:pt x="3746" y="6339"/>
                  </a:cubicBezTo>
                  <a:cubicBezTo>
                    <a:pt x="3929" y="6307"/>
                    <a:pt x="4112" y="6264"/>
                    <a:pt x="4284" y="6199"/>
                  </a:cubicBezTo>
                  <a:cubicBezTo>
                    <a:pt x="4456" y="6135"/>
                    <a:pt x="4628" y="6059"/>
                    <a:pt x="4790" y="5962"/>
                  </a:cubicBezTo>
                  <a:cubicBezTo>
                    <a:pt x="4951" y="5865"/>
                    <a:pt x="5102" y="5758"/>
                    <a:pt x="5242" y="5639"/>
                  </a:cubicBezTo>
                  <a:cubicBezTo>
                    <a:pt x="5381" y="5521"/>
                    <a:pt x="5521" y="5392"/>
                    <a:pt x="5640" y="5252"/>
                  </a:cubicBezTo>
                  <a:cubicBezTo>
                    <a:pt x="5758" y="5112"/>
                    <a:pt x="5866" y="4951"/>
                    <a:pt x="5952" y="4789"/>
                  </a:cubicBezTo>
                  <a:cubicBezTo>
                    <a:pt x="6049" y="4628"/>
                    <a:pt x="6124" y="4466"/>
                    <a:pt x="6189" y="4283"/>
                  </a:cubicBezTo>
                  <a:cubicBezTo>
                    <a:pt x="6253" y="4111"/>
                    <a:pt x="6307" y="3928"/>
                    <a:pt x="6339" y="3745"/>
                  </a:cubicBezTo>
                  <a:cubicBezTo>
                    <a:pt x="6372" y="3573"/>
                    <a:pt x="6382" y="3379"/>
                    <a:pt x="6382" y="3196"/>
                  </a:cubicBezTo>
                  <a:cubicBezTo>
                    <a:pt x="6372" y="3100"/>
                    <a:pt x="6372" y="2820"/>
                    <a:pt x="6339" y="2637"/>
                  </a:cubicBezTo>
                  <a:cubicBezTo>
                    <a:pt x="6307" y="2454"/>
                    <a:pt x="6253" y="2282"/>
                    <a:pt x="6189" y="2099"/>
                  </a:cubicBezTo>
                  <a:cubicBezTo>
                    <a:pt x="6124" y="1926"/>
                    <a:pt x="6049" y="1754"/>
                    <a:pt x="5952" y="1604"/>
                  </a:cubicBezTo>
                  <a:cubicBezTo>
                    <a:pt x="5866" y="1442"/>
                    <a:pt x="5758" y="1281"/>
                    <a:pt x="5640" y="1141"/>
                  </a:cubicBezTo>
                  <a:cubicBezTo>
                    <a:pt x="5521" y="1001"/>
                    <a:pt x="5381" y="872"/>
                    <a:pt x="5242" y="753"/>
                  </a:cubicBezTo>
                  <a:cubicBezTo>
                    <a:pt x="5102" y="635"/>
                    <a:pt x="4951" y="527"/>
                    <a:pt x="4790" y="431"/>
                  </a:cubicBezTo>
                  <a:cubicBezTo>
                    <a:pt x="4628" y="334"/>
                    <a:pt x="4456" y="258"/>
                    <a:pt x="4284" y="194"/>
                  </a:cubicBezTo>
                  <a:cubicBezTo>
                    <a:pt x="4112" y="129"/>
                    <a:pt x="3929" y="86"/>
                    <a:pt x="3746" y="54"/>
                  </a:cubicBezTo>
                  <a:cubicBezTo>
                    <a:pt x="3563" y="22"/>
                    <a:pt x="3380" y="0"/>
                    <a:pt x="3186"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6"/>
            <p:cNvSpPr/>
            <p:nvPr/>
          </p:nvSpPr>
          <p:spPr>
            <a:xfrm>
              <a:off x="507175" y="2076150"/>
              <a:ext cx="159775" cy="159825"/>
            </a:xfrm>
            <a:custGeom>
              <a:rect b="b" l="l" r="r" t="t"/>
              <a:pathLst>
                <a:path extrusionOk="0" fill="none" h="6393" w="6391">
                  <a:moveTo>
                    <a:pt x="6382" y="3196"/>
                  </a:moveTo>
                  <a:cubicBezTo>
                    <a:pt x="6382" y="3379"/>
                    <a:pt x="6372" y="3573"/>
                    <a:pt x="6339" y="3745"/>
                  </a:cubicBezTo>
                  <a:cubicBezTo>
                    <a:pt x="6307" y="3928"/>
                    <a:pt x="6253" y="4111"/>
                    <a:pt x="6189" y="4283"/>
                  </a:cubicBezTo>
                  <a:cubicBezTo>
                    <a:pt x="6124" y="4466"/>
                    <a:pt x="6049" y="4628"/>
                    <a:pt x="5952" y="4789"/>
                  </a:cubicBezTo>
                  <a:cubicBezTo>
                    <a:pt x="5866" y="4951"/>
                    <a:pt x="5758" y="5112"/>
                    <a:pt x="5640" y="5252"/>
                  </a:cubicBezTo>
                  <a:cubicBezTo>
                    <a:pt x="5521" y="5392"/>
                    <a:pt x="5381" y="5521"/>
                    <a:pt x="5242" y="5639"/>
                  </a:cubicBezTo>
                  <a:cubicBezTo>
                    <a:pt x="5102" y="5758"/>
                    <a:pt x="4951" y="5865"/>
                    <a:pt x="4790" y="5962"/>
                  </a:cubicBezTo>
                  <a:cubicBezTo>
                    <a:pt x="4628" y="6059"/>
                    <a:pt x="4456" y="6135"/>
                    <a:pt x="4284" y="6199"/>
                  </a:cubicBezTo>
                  <a:cubicBezTo>
                    <a:pt x="4112" y="6264"/>
                    <a:pt x="3929" y="6307"/>
                    <a:pt x="3746" y="6339"/>
                  </a:cubicBezTo>
                  <a:cubicBezTo>
                    <a:pt x="3563" y="6371"/>
                    <a:pt x="3380" y="6393"/>
                    <a:pt x="3186" y="6393"/>
                  </a:cubicBezTo>
                  <a:cubicBezTo>
                    <a:pt x="3003" y="6393"/>
                    <a:pt x="2820" y="6371"/>
                    <a:pt x="2637" y="6339"/>
                  </a:cubicBezTo>
                  <a:cubicBezTo>
                    <a:pt x="2454" y="6307"/>
                    <a:pt x="2271" y="6264"/>
                    <a:pt x="2099" y="6199"/>
                  </a:cubicBezTo>
                  <a:cubicBezTo>
                    <a:pt x="1927" y="6135"/>
                    <a:pt x="1755" y="6059"/>
                    <a:pt x="1593" y="5962"/>
                  </a:cubicBezTo>
                  <a:cubicBezTo>
                    <a:pt x="1432" y="5865"/>
                    <a:pt x="1281" y="5758"/>
                    <a:pt x="1141" y="5639"/>
                  </a:cubicBezTo>
                  <a:cubicBezTo>
                    <a:pt x="1001" y="5521"/>
                    <a:pt x="861" y="5392"/>
                    <a:pt x="743" y="5252"/>
                  </a:cubicBezTo>
                  <a:cubicBezTo>
                    <a:pt x="625" y="5112"/>
                    <a:pt x="517" y="4951"/>
                    <a:pt x="420" y="4789"/>
                  </a:cubicBezTo>
                  <a:cubicBezTo>
                    <a:pt x="334" y="4628"/>
                    <a:pt x="248" y="4466"/>
                    <a:pt x="194" y="4283"/>
                  </a:cubicBezTo>
                  <a:cubicBezTo>
                    <a:pt x="129" y="4111"/>
                    <a:pt x="76" y="3928"/>
                    <a:pt x="43" y="3745"/>
                  </a:cubicBezTo>
                  <a:cubicBezTo>
                    <a:pt x="11" y="3573"/>
                    <a:pt x="0" y="3379"/>
                    <a:pt x="0" y="3196"/>
                  </a:cubicBezTo>
                  <a:cubicBezTo>
                    <a:pt x="0" y="3013"/>
                    <a:pt x="11" y="2820"/>
                    <a:pt x="43" y="2637"/>
                  </a:cubicBezTo>
                  <a:cubicBezTo>
                    <a:pt x="76" y="2454"/>
                    <a:pt x="129" y="2282"/>
                    <a:pt x="194" y="2099"/>
                  </a:cubicBezTo>
                  <a:cubicBezTo>
                    <a:pt x="248" y="1926"/>
                    <a:pt x="334" y="1754"/>
                    <a:pt x="420" y="1604"/>
                  </a:cubicBezTo>
                  <a:cubicBezTo>
                    <a:pt x="517" y="1442"/>
                    <a:pt x="625" y="1281"/>
                    <a:pt x="743" y="1141"/>
                  </a:cubicBezTo>
                  <a:cubicBezTo>
                    <a:pt x="861" y="1001"/>
                    <a:pt x="1001" y="872"/>
                    <a:pt x="1141" y="753"/>
                  </a:cubicBezTo>
                  <a:cubicBezTo>
                    <a:pt x="1281" y="635"/>
                    <a:pt x="1432" y="527"/>
                    <a:pt x="1593" y="431"/>
                  </a:cubicBezTo>
                  <a:cubicBezTo>
                    <a:pt x="1755" y="334"/>
                    <a:pt x="1927" y="258"/>
                    <a:pt x="2099" y="194"/>
                  </a:cubicBezTo>
                  <a:cubicBezTo>
                    <a:pt x="2271" y="129"/>
                    <a:pt x="2454" y="86"/>
                    <a:pt x="2637" y="54"/>
                  </a:cubicBezTo>
                  <a:cubicBezTo>
                    <a:pt x="2820" y="22"/>
                    <a:pt x="3003" y="0"/>
                    <a:pt x="3186" y="0"/>
                  </a:cubicBezTo>
                  <a:cubicBezTo>
                    <a:pt x="3380" y="0"/>
                    <a:pt x="3563" y="22"/>
                    <a:pt x="3746" y="54"/>
                  </a:cubicBezTo>
                  <a:cubicBezTo>
                    <a:pt x="3929" y="86"/>
                    <a:pt x="4112" y="129"/>
                    <a:pt x="4284" y="194"/>
                  </a:cubicBezTo>
                  <a:cubicBezTo>
                    <a:pt x="4456" y="258"/>
                    <a:pt x="4628" y="334"/>
                    <a:pt x="4790" y="431"/>
                  </a:cubicBezTo>
                  <a:cubicBezTo>
                    <a:pt x="4951" y="527"/>
                    <a:pt x="5102" y="635"/>
                    <a:pt x="5242" y="753"/>
                  </a:cubicBezTo>
                  <a:cubicBezTo>
                    <a:pt x="5381" y="872"/>
                    <a:pt x="5521" y="1001"/>
                    <a:pt x="5640" y="1141"/>
                  </a:cubicBezTo>
                  <a:cubicBezTo>
                    <a:pt x="5758" y="1281"/>
                    <a:pt x="5866" y="1442"/>
                    <a:pt x="5952" y="1604"/>
                  </a:cubicBezTo>
                  <a:cubicBezTo>
                    <a:pt x="6049" y="1754"/>
                    <a:pt x="6124" y="1926"/>
                    <a:pt x="6189" y="2099"/>
                  </a:cubicBezTo>
                  <a:cubicBezTo>
                    <a:pt x="6253" y="2282"/>
                    <a:pt x="6307" y="2454"/>
                    <a:pt x="6339" y="2637"/>
                  </a:cubicBezTo>
                  <a:cubicBezTo>
                    <a:pt x="6372" y="2820"/>
                    <a:pt x="6372" y="3100"/>
                    <a:pt x="6382" y="3196"/>
                  </a:cubicBezTo>
                  <a:cubicBezTo>
                    <a:pt x="6393" y="3293"/>
                    <a:pt x="6393" y="3100"/>
                    <a:pt x="6382" y="3196"/>
                  </a:cubicBez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6"/>
            <p:cNvSpPr/>
            <p:nvPr/>
          </p:nvSpPr>
          <p:spPr>
            <a:xfrm>
              <a:off x="7179000" y="2109225"/>
              <a:ext cx="159775" cy="159575"/>
            </a:xfrm>
            <a:custGeom>
              <a:rect b="b" l="l" r="r" t="t"/>
              <a:pathLst>
                <a:path extrusionOk="0" h="6383" w="6391">
                  <a:moveTo>
                    <a:pt x="6387" y="3163"/>
                  </a:moveTo>
                  <a:cubicBezTo>
                    <a:pt x="6386" y="3163"/>
                    <a:pt x="6384" y="3169"/>
                    <a:pt x="6382" y="3186"/>
                  </a:cubicBezTo>
                  <a:cubicBezTo>
                    <a:pt x="6385" y="3208"/>
                    <a:pt x="6387" y="3216"/>
                    <a:pt x="6388" y="3216"/>
                  </a:cubicBezTo>
                  <a:cubicBezTo>
                    <a:pt x="6391" y="3216"/>
                    <a:pt x="6391" y="3163"/>
                    <a:pt x="6387" y="3163"/>
                  </a:cubicBezTo>
                  <a:close/>
                  <a:moveTo>
                    <a:pt x="3197" y="1"/>
                  </a:moveTo>
                  <a:cubicBezTo>
                    <a:pt x="3014" y="1"/>
                    <a:pt x="2820" y="12"/>
                    <a:pt x="2637" y="44"/>
                  </a:cubicBezTo>
                  <a:cubicBezTo>
                    <a:pt x="2454" y="76"/>
                    <a:pt x="2271" y="130"/>
                    <a:pt x="2099" y="184"/>
                  </a:cubicBezTo>
                  <a:cubicBezTo>
                    <a:pt x="1927" y="248"/>
                    <a:pt x="1754" y="334"/>
                    <a:pt x="1593" y="421"/>
                  </a:cubicBezTo>
                  <a:cubicBezTo>
                    <a:pt x="1432" y="517"/>
                    <a:pt x="1281" y="625"/>
                    <a:pt x="1141" y="743"/>
                  </a:cubicBezTo>
                  <a:cubicBezTo>
                    <a:pt x="1001" y="862"/>
                    <a:pt x="861" y="991"/>
                    <a:pt x="743" y="1142"/>
                  </a:cubicBezTo>
                  <a:cubicBezTo>
                    <a:pt x="624" y="1282"/>
                    <a:pt x="517" y="1432"/>
                    <a:pt x="431" y="1594"/>
                  </a:cubicBezTo>
                  <a:cubicBezTo>
                    <a:pt x="334" y="1755"/>
                    <a:pt x="259" y="1927"/>
                    <a:pt x="194" y="2099"/>
                  </a:cubicBezTo>
                  <a:cubicBezTo>
                    <a:pt x="129" y="2272"/>
                    <a:pt x="76" y="2455"/>
                    <a:pt x="43" y="2638"/>
                  </a:cubicBezTo>
                  <a:cubicBezTo>
                    <a:pt x="11" y="2820"/>
                    <a:pt x="0" y="3003"/>
                    <a:pt x="0" y="3186"/>
                  </a:cubicBezTo>
                  <a:cubicBezTo>
                    <a:pt x="0" y="3369"/>
                    <a:pt x="11" y="3563"/>
                    <a:pt x="43" y="3746"/>
                  </a:cubicBezTo>
                  <a:cubicBezTo>
                    <a:pt x="76" y="3929"/>
                    <a:pt x="129" y="4112"/>
                    <a:pt x="194" y="4284"/>
                  </a:cubicBezTo>
                  <a:cubicBezTo>
                    <a:pt x="259" y="4456"/>
                    <a:pt x="334" y="4629"/>
                    <a:pt x="431" y="4790"/>
                  </a:cubicBezTo>
                  <a:cubicBezTo>
                    <a:pt x="517" y="4951"/>
                    <a:pt x="624" y="5102"/>
                    <a:pt x="743" y="5242"/>
                  </a:cubicBezTo>
                  <a:cubicBezTo>
                    <a:pt x="861" y="5382"/>
                    <a:pt x="1001" y="5522"/>
                    <a:pt x="1141" y="5640"/>
                  </a:cubicBezTo>
                  <a:cubicBezTo>
                    <a:pt x="1281" y="5759"/>
                    <a:pt x="1432" y="5866"/>
                    <a:pt x="1593" y="5952"/>
                  </a:cubicBezTo>
                  <a:cubicBezTo>
                    <a:pt x="1754" y="6049"/>
                    <a:pt x="1927" y="6124"/>
                    <a:pt x="2099" y="6189"/>
                  </a:cubicBezTo>
                  <a:cubicBezTo>
                    <a:pt x="2271" y="6254"/>
                    <a:pt x="2454" y="6307"/>
                    <a:pt x="2637" y="6340"/>
                  </a:cubicBezTo>
                  <a:cubicBezTo>
                    <a:pt x="2820" y="6372"/>
                    <a:pt x="3014" y="6383"/>
                    <a:pt x="3197" y="6383"/>
                  </a:cubicBezTo>
                  <a:cubicBezTo>
                    <a:pt x="3380" y="6383"/>
                    <a:pt x="3563" y="6372"/>
                    <a:pt x="3746" y="6340"/>
                  </a:cubicBezTo>
                  <a:cubicBezTo>
                    <a:pt x="3928" y="6307"/>
                    <a:pt x="4111" y="6254"/>
                    <a:pt x="4284" y="6189"/>
                  </a:cubicBezTo>
                  <a:cubicBezTo>
                    <a:pt x="4456" y="6124"/>
                    <a:pt x="4628" y="6049"/>
                    <a:pt x="4789" y="5952"/>
                  </a:cubicBezTo>
                  <a:cubicBezTo>
                    <a:pt x="4951" y="5866"/>
                    <a:pt x="5102" y="5759"/>
                    <a:pt x="5241" y="5640"/>
                  </a:cubicBezTo>
                  <a:cubicBezTo>
                    <a:pt x="5392" y="5522"/>
                    <a:pt x="5521" y="5382"/>
                    <a:pt x="5640" y="5242"/>
                  </a:cubicBezTo>
                  <a:cubicBezTo>
                    <a:pt x="5758" y="5102"/>
                    <a:pt x="5866" y="4951"/>
                    <a:pt x="5963" y="4790"/>
                  </a:cubicBezTo>
                  <a:cubicBezTo>
                    <a:pt x="6049" y="4629"/>
                    <a:pt x="6135" y="4456"/>
                    <a:pt x="6199" y="4284"/>
                  </a:cubicBezTo>
                  <a:cubicBezTo>
                    <a:pt x="6253" y="4112"/>
                    <a:pt x="6307" y="3929"/>
                    <a:pt x="6339" y="3746"/>
                  </a:cubicBezTo>
                  <a:cubicBezTo>
                    <a:pt x="6372" y="3563"/>
                    <a:pt x="6382" y="3369"/>
                    <a:pt x="6382" y="3186"/>
                  </a:cubicBezTo>
                  <a:cubicBezTo>
                    <a:pt x="6382" y="3100"/>
                    <a:pt x="6372" y="2820"/>
                    <a:pt x="6339" y="2638"/>
                  </a:cubicBezTo>
                  <a:cubicBezTo>
                    <a:pt x="6307" y="2455"/>
                    <a:pt x="6253" y="2272"/>
                    <a:pt x="6199" y="2099"/>
                  </a:cubicBezTo>
                  <a:cubicBezTo>
                    <a:pt x="6135" y="1927"/>
                    <a:pt x="6049" y="1755"/>
                    <a:pt x="5963" y="1594"/>
                  </a:cubicBezTo>
                  <a:cubicBezTo>
                    <a:pt x="5866" y="1432"/>
                    <a:pt x="5758" y="1282"/>
                    <a:pt x="5640" y="1142"/>
                  </a:cubicBezTo>
                  <a:cubicBezTo>
                    <a:pt x="5521" y="991"/>
                    <a:pt x="5392" y="862"/>
                    <a:pt x="5241" y="743"/>
                  </a:cubicBezTo>
                  <a:cubicBezTo>
                    <a:pt x="5102" y="625"/>
                    <a:pt x="4951" y="517"/>
                    <a:pt x="4789" y="421"/>
                  </a:cubicBezTo>
                  <a:cubicBezTo>
                    <a:pt x="4628" y="334"/>
                    <a:pt x="4456" y="248"/>
                    <a:pt x="4284" y="184"/>
                  </a:cubicBezTo>
                  <a:cubicBezTo>
                    <a:pt x="4111" y="130"/>
                    <a:pt x="3928" y="76"/>
                    <a:pt x="3746" y="44"/>
                  </a:cubicBezTo>
                  <a:cubicBezTo>
                    <a:pt x="3563" y="12"/>
                    <a:pt x="3380" y="1"/>
                    <a:pt x="3197"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6"/>
            <p:cNvSpPr/>
            <p:nvPr/>
          </p:nvSpPr>
          <p:spPr>
            <a:xfrm>
              <a:off x="7179000" y="2109225"/>
              <a:ext cx="159775" cy="159575"/>
            </a:xfrm>
            <a:custGeom>
              <a:rect b="b" l="l" r="r" t="t"/>
              <a:pathLst>
                <a:path extrusionOk="0" fill="none" h="6383" w="6391">
                  <a:moveTo>
                    <a:pt x="6382" y="3186"/>
                  </a:moveTo>
                  <a:cubicBezTo>
                    <a:pt x="6382" y="3369"/>
                    <a:pt x="6372" y="3563"/>
                    <a:pt x="6339" y="3746"/>
                  </a:cubicBezTo>
                  <a:cubicBezTo>
                    <a:pt x="6307" y="3929"/>
                    <a:pt x="6253" y="4112"/>
                    <a:pt x="6199" y="4284"/>
                  </a:cubicBezTo>
                  <a:cubicBezTo>
                    <a:pt x="6135" y="4456"/>
                    <a:pt x="6049" y="4629"/>
                    <a:pt x="5963" y="4790"/>
                  </a:cubicBezTo>
                  <a:cubicBezTo>
                    <a:pt x="5866" y="4951"/>
                    <a:pt x="5758" y="5102"/>
                    <a:pt x="5640" y="5242"/>
                  </a:cubicBezTo>
                  <a:cubicBezTo>
                    <a:pt x="5521" y="5382"/>
                    <a:pt x="5392" y="5522"/>
                    <a:pt x="5241" y="5640"/>
                  </a:cubicBezTo>
                  <a:cubicBezTo>
                    <a:pt x="5102" y="5759"/>
                    <a:pt x="4951" y="5866"/>
                    <a:pt x="4789" y="5952"/>
                  </a:cubicBezTo>
                  <a:cubicBezTo>
                    <a:pt x="4628" y="6049"/>
                    <a:pt x="4456" y="6124"/>
                    <a:pt x="4284" y="6189"/>
                  </a:cubicBezTo>
                  <a:cubicBezTo>
                    <a:pt x="4111" y="6254"/>
                    <a:pt x="3928" y="6307"/>
                    <a:pt x="3746" y="6340"/>
                  </a:cubicBezTo>
                  <a:cubicBezTo>
                    <a:pt x="3563" y="6372"/>
                    <a:pt x="3380" y="6383"/>
                    <a:pt x="3197" y="6383"/>
                  </a:cubicBezTo>
                  <a:cubicBezTo>
                    <a:pt x="3014" y="6383"/>
                    <a:pt x="2820" y="6372"/>
                    <a:pt x="2637" y="6340"/>
                  </a:cubicBezTo>
                  <a:cubicBezTo>
                    <a:pt x="2454" y="6307"/>
                    <a:pt x="2271" y="6254"/>
                    <a:pt x="2099" y="6189"/>
                  </a:cubicBezTo>
                  <a:cubicBezTo>
                    <a:pt x="1927" y="6124"/>
                    <a:pt x="1754" y="6049"/>
                    <a:pt x="1593" y="5952"/>
                  </a:cubicBezTo>
                  <a:cubicBezTo>
                    <a:pt x="1432" y="5866"/>
                    <a:pt x="1281" y="5759"/>
                    <a:pt x="1141" y="5640"/>
                  </a:cubicBezTo>
                  <a:cubicBezTo>
                    <a:pt x="1001" y="5522"/>
                    <a:pt x="861" y="5382"/>
                    <a:pt x="743" y="5242"/>
                  </a:cubicBezTo>
                  <a:cubicBezTo>
                    <a:pt x="624" y="5102"/>
                    <a:pt x="517" y="4951"/>
                    <a:pt x="431" y="4790"/>
                  </a:cubicBezTo>
                  <a:cubicBezTo>
                    <a:pt x="334" y="4629"/>
                    <a:pt x="259" y="4456"/>
                    <a:pt x="194" y="4284"/>
                  </a:cubicBezTo>
                  <a:cubicBezTo>
                    <a:pt x="129" y="4112"/>
                    <a:pt x="76" y="3929"/>
                    <a:pt x="43" y="3746"/>
                  </a:cubicBezTo>
                  <a:cubicBezTo>
                    <a:pt x="11" y="3563"/>
                    <a:pt x="0" y="3369"/>
                    <a:pt x="0" y="3186"/>
                  </a:cubicBezTo>
                  <a:cubicBezTo>
                    <a:pt x="0" y="3003"/>
                    <a:pt x="11" y="2820"/>
                    <a:pt x="43" y="2638"/>
                  </a:cubicBezTo>
                  <a:cubicBezTo>
                    <a:pt x="76" y="2455"/>
                    <a:pt x="129" y="2272"/>
                    <a:pt x="194" y="2099"/>
                  </a:cubicBezTo>
                  <a:cubicBezTo>
                    <a:pt x="259" y="1927"/>
                    <a:pt x="334" y="1755"/>
                    <a:pt x="431" y="1594"/>
                  </a:cubicBezTo>
                  <a:cubicBezTo>
                    <a:pt x="517" y="1432"/>
                    <a:pt x="624" y="1282"/>
                    <a:pt x="743" y="1142"/>
                  </a:cubicBezTo>
                  <a:cubicBezTo>
                    <a:pt x="861" y="991"/>
                    <a:pt x="1001" y="862"/>
                    <a:pt x="1141" y="743"/>
                  </a:cubicBezTo>
                  <a:cubicBezTo>
                    <a:pt x="1281" y="625"/>
                    <a:pt x="1432" y="517"/>
                    <a:pt x="1593" y="421"/>
                  </a:cubicBezTo>
                  <a:cubicBezTo>
                    <a:pt x="1754" y="334"/>
                    <a:pt x="1927" y="248"/>
                    <a:pt x="2099" y="184"/>
                  </a:cubicBezTo>
                  <a:cubicBezTo>
                    <a:pt x="2271" y="130"/>
                    <a:pt x="2454" y="76"/>
                    <a:pt x="2637" y="44"/>
                  </a:cubicBezTo>
                  <a:cubicBezTo>
                    <a:pt x="2820" y="12"/>
                    <a:pt x="3014" y="1"/>
                    <a:pt x="3197" y="1"/>
                  </a:cubicBezTo>
                  <a:cubicBezTo>
                    <a:pt x="3380" y="1"/>
                    <a:pt x="3563" y="12"/>
                    <a:pt x="3746" y="44"/>
                  </a:cubicBezTo>
                  <a:cubicBezTo>
                    <a:pt x="3928" y="76"/>
                    <a:pt x="4111" y="130"/>
                    <a:pt x="4284" y="184"/>
                  </a:cubicBezTo>
                  <a:cubicBezTo>
                    <a:pt x="4456" y="248"/>
                    <a:pt x="4628" y="334"/>
                    <a:pt x="4789" y="421"/>
                  </a:cubicBezTo>
                  <a:cubicBezTo>
                    <a:pt x="4951" y="517"/>
                    <a:pt x="5102" y="625"/>
                    <a:pt x="5241" y="743"/>
                  </a:cubicBezTo>
                  <a:cubicBezTo>
                    <a:pt x="5392" y="862"/>
                    <a:pt x="5521" y="991"/>
                    <a:pt x="5640" y="1142"/>
                  </a:cubicBezTo>
                  <a:cubicBezTo>
                    <a:pt x="5758" y="1282"/>
                    <a:pt x="5866" y="1432"/>
                    <a:pt x="5963" y="1594"/>
                  </a:cubicBezTo>
                  <a:cubicBezTo>
                    <a:pt x="6049" y="1755"/>
                    <a:pt x="6135" y="1927"/>
                    <a:pt x="6199" y="2099"/>
                  </a:cubicBezTo>
                  <a:cubicBezTo>
                    <a:pt x="6253" y="2272"/>
                    <a:pt x="6307" y="2455"/>
                    <a:pt x="6339" y="2638"/>
                  </a:cubicBezTo>
                  <a:cubicBezTo>
                    <a:pt x="6372" y="2820"/>
                    <a:pt x="6382" y="3100"/>
                    <a:pt x="6382" y="3186"/>
                  </a:cubicBezTo>
                  <a:cubicBezTo>
                    <a:pt x="6393" y="3283"/>
                    <a:pt x="6393" y="3100"/>
                    <a:pt x="6382" y="3186"/>
                  </a:cubicBez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6"/>
            <p:cNvSpPr/>
            <p:nvPr/>
          </p:nvSpPr>
          <p:spPr>
            <a:xfrm>
              <a:off x="427250" y="1992200"/>
              <a:ext cx="159800" cy="159575"/>
            </a:xfrm>
            <a:custGeom>
              <a:rect b="b" l="l" r="r" t="t"/>
              <a:pathLst>
                <a:path extrusionOk="0" h="6383" w="6392">
                  <a:moveTo>
                    <a:pt x="6389" y="3167"/>
                  </a:moveTo>
                  <a:cubicBezTo>
                    <a:pt x="6387" y="3167"/>
                    <a:pt x="6385" y="3175"/>
                    <a:pt x="6383" y="3197"/>
                  </a:cubicBezTo>
                  <a:cubicBezTo>
                    <a:pt x="6385" y="3214"/>
                    <a:pt x="6387" y="3220"/>
                    <a:pt x="6388" y="3220"/>
                  </a:cubicBezTo>
                  <a:cubicBezTo>
                    <a:pt x="6392" y="3220"/>
                    <a:pt x="6392" y="3167"/>
                    <a:pt x="6389" y="3167"/>
                  </a:cubicBezTo>
                  <a:close/>
                  <a:moveTo>
                    <a:pt x="3197" y="0"/>
                  </a:moveTo>
                  <a:cubicBezTo>
                    <a:pt x="3014" y="0"/>
                    <a:pt x="2821" y="11"/>
                    <a:pt x="2638" y="43"/>
                  </a:cubicBezTo>
                  <a:cubicBezTo>
                    <a:pt x="2455" y="76"/>
                    <a:pt x="2272" y="129"/>
                    <a:pt x="2100" y="194"/>
                  </a:cubicBezTo>
                  <a:cubicBezTo>
                    <a:pt x="1927" y="259"/>
                    <a:pt x="1755" y="334"/>
                    <a:pt x="1594" y="431"/>
                  </a:cubicBezTo>
                  <a:cubicBezTo>
                    <a:pt x="1432" y="517"/>
                    <a:pt x="1282" y="624"/>
                    <a:pt x="1142" y="743"/>
                  </a:cubicBezTo>
                  <a:cubicBezTo>
                    <a:pt x="1002" y="861"/>
                    <a:pt x="862" y="1001"/>
                    <a:pt x="744" y="1141"/>
                  </a:cubicBezTo>
                  <a:cubicBezTo>
                    <a:pt x="625" y="1281"/>
                    <a:pt x="517" y="1432"/>
                    <a:pt x="431" y="1593"/>
                  </a:cubicBezTo>
                  <a:cubicBezTo>
                    <a:pt x="335" y="1754"/>
                    <a:pt x="259" y="1927"/>
                    <a:pt x="195" y="2099"/>
                  </a:cubicBezTo>
                  <a:cubicBezTo>
                    <a:pt x="130" y="2271"/>
                    <a:pt x="76" y="2454"/>
                    <a:pt x="44" y="2637"/>
                  </a:cubicBezTo>
                  <a:cubicBezTo>
                    <a:pt x="12" y="2820"/>
                    <a:pt x="1" y="3003"/>
                    <a:pt x="1" y="3197"/>
                  </a:cubicBezTo>
                  <a:cubicBezTo>
                    <a:pt x="1" y="3380"/>
                    <a:pt x="12" y="3563"/>
                    <a:pt x="44" y="3745"/>
                  </a:cubicBezTo>
                  <a:cubicBezTo>
                    <a:pt x="76" y="3928"/>
                    <a:pt x="130" y="4111"/>
                    <a:pt x="195" y="4284"/>
                  </a:cubicBezTo>
                  <a:cubicBezTo>
                    <a:pt x="259" y="4456"/>
                    <a:pt x="335" y="4628"/>
                    <a:pt x="431" y="4789"/>
                  </a:cubicBezTo>
                  <a:cubicBezTo>
                    <a:pt x="517" y="4951"/>
                    <a:pt x="625" y="5102"/>
                    <a:pt x="744" y="5241"/>
                  </a:cubicBezTo>
                  <a:cubicBezTo>
                    <a:pt x="862" y="5381"/>
                    <a:pt x="1002" y="5521"/>
                    <a:pt x="1142" y="5640"/>
                  </a:cubicBezTo>
                  <a:cubicBezTo>
                    <a:pt x="1282" y="5758"/>
                    <a:pt x="1432" y="5866"/>
                    <a:pt x="1594" y="5963"/>
                  </a:cubicBezTo>
                  <a:cubicBezTo>
                    <a:pt x="1755" y="6049"/>
                    <a:pt x="1927" y="6135"/>
                    <a:pt x="2100" y="6189"/>
                  </a:cubicBezTo>
                  <a:cubicBezTo>
                    <a:pt x="2272" y="6253"/>
                    <a:pt x="2455" y="6307"/>
                    <a:pt x="2638" y="6339"/>
                  </a:cubicBezTo>
                  <a:cubicBezTo>
                    <a:pt x="2821" y="6371"/>
                    <a:pt x="3014" y="6382"/>
                    <a:pt x="3197" y="6382"/>
                  </a:cubicBezTo>
                  <a:cubicBezTo>
                    <a:pt x="3380" y="6382"/>
                    <a:pt x="3563" y="6371"/>
                    <a:pt x="3746" y="6339"/>
                  </a:cubicBezTo>
                  <a:cubicBezTo>
                    <a:pt x="3929" y="6307"/>
                    <a:pt x="4112" y="6253"/>
                    <a:pt x="4284" y="6189"/>
                  </a:cubicBezTo>
                  <a:cubicBezTo>
                    <a:pt x="4456" y="6135"/>
                    <a:pt x="4629" y="6049"/>
                    <a:pt x="4790" y="5963"/>
                  </a:cubicBezTo>
                  <a:cubicBezTo>
                    <a:pt x="4952" y="5866"/>
                    <a:pt x="5102" y="5758"/>
                    <a:pt x="5242" y="5640"/>
                  </a:cubicBezTo>
                  <a:cubicBezTo>
                    <a:pt x="5393" y="5521"/>
                    <a:pt x="5522" y="5381"/>
                    <a:pt x="5640" y="5241"/>
                  </a:cubicBezTo>
                  <a:cubicBezTo>
                    <a:pt x="5759" y="5102"/>
                    <a:pt x="5866" y="4951"/>
                    <a:pt x="5963" y="4789"/>
                  </a:cubicBezTo>
                  <a:cubicBezTo>
                    <a:pt x="6049" y="4628"/>
                    <a:pt x="6135" y="4456"/>
                    <a:pt x="6200" y="4284"/>
                  </a:cubicBezTo>
                  <a:cubicBezTo>
                    <a:pt x="6254" y="4111"/>
                    <a:pt x="6308" y="3928"/>
                    <a:pt x="6340" y="3745"/>
                  </a:cubicBezTo>
                  <a:cubicBezTo>
                    <a:pt x="6372" y="3563"/>
                    <a:pt x="6383" y="3380"/>
                    <a:pt x="6383" y="3197"/>
                  </a:cubicBezTo>
                  <a:cubicBezTo>
                    <a:pt x="6383" y="3100"/>
                    <a:pt x="6372" y="2820"/>
                    <a:pt x="6340" y="2637"/>
                  </a:cubicBezTo>
                  <a:cubicBezTo>
                    <a:pt x="6308" y="2454"/>
                    <a:pt x="6254" y="2271"/>
                    <a:pt x="6200" y="2099"/>
                  </a:cubicBezTo>
                  <a:cubicBezTo>
                    <a:pt x="6135" y="1927"/>
                    <a:pt x="6049" y="1754"/>
                    <a:pt x="5963" y="1593"/>
                  </a:cubicBezTo>
                  <a:cubicBezTo>
                    <a:pt x="5866" y="1432"/>
                    <a:pt x="5759" y="1281"/>
                    <a:pt x="5640" y="1141"/>
                  </a:cubicBezTo>
                  <a:cubicBezTo>
                    <a:pt x="5522" y="1001"/>
                    <a:pt x="5393" y="861"/>
                    <a:pt x="5242" y="743"/>
                  </a:cubicBezTo>
                  <a:cubicBezTo>
                    <a:pt x="5102" y="624"/>
                    <a:pt x="4952" y="517"/>
                    <a:pt x="4790" y="431"/>
                  </a:cubicBezTo>
                  <a:cubicBezTo>
                    <a:pt x="4629" y="334"/>
                    <a:pt x="4456" y="259"/>
                    <a:pt x="4284" y="194"/>
                  </a:cubicBezTo>
                  <a:cubicBezTo>
                    <a:pt x="4112" y="129"/>
                    <a:pt x="3929" y="76"/>
                    <a:pt x="3746" y="43"/>
                  </a:cubicBezTo>
                  <a:cubicBezTo>
                    <a:pt x="3563" y="11"/>
                    <a:pt x="3380" y="0"/>
                    <a:pt x="3197"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6"/>
            <p:cNvSpPr/>
            <p:nvPr/>
          </p:nvSpPr>
          <p:spPr>
            <a:xfrm>
              <a:off x="427250" y="1992200"/>
              <a:ext cx="159800" cy="159575"/>
            </a:xfrm>
            <a:custGeom>
              <a:rect b="b" l="l" r="r" t="t"/>
              <a:pathLst>
                <a:path extrusionOk="0" fill="none" h="6383" w="6392">
                  <a:moveTo>
                    <a:pt x="6383" y="3197"/>
                  </a:moveTo>
                  <a:cubicBezTo>
                    <a:pt x="6383" y="3380"/>
                    <a:pt x="6372" y="3563"/>
                    <a:pt x="6340" y="3745"/>
                  </a:cubicBezTo>
                  <a:cubicBezTo>
                    <a:pt x="6308" y="3928"/>
                    <a:pt x="6254" y="4111"/>
                    <a:pt x="6200" y="4284"/>
                  </a:cubicBezTo>
                  <a:cubicBezTo>
                    <a:pt x="6135" y="4456"/>
                    <a:pt x="6049" y="4628"/>
                    <a:pt x="5963" y="4789"/>
                  </a:cubicBezTo>
                  <a:cubicBezTo>
                    <a:pt x="5866" y="4951"/>
                    <a:pt x="5759" y="5102"/>
                    <a:pt x="5640" y="5241"/>
                  </a:cubicBezTo>
                  <a:cubicBezTo>
                    <a:pt x="5522" y="5381"/>
                    <a:pt x="5393" y="5521"/>
                    <a:pt x="5242" y="5640"/>
                  </a:cubicBezTo>
                  <a:cubicBezTo>
                    <a:pt x="5102" y="5758"/>
                    <a:pt x="4952" y="5866"/>
                    <a:pt x="4790" y="5963"/>
                  </a:cubicBezTo>
                  <a:cubicBezTo>
                    <a:pt x="4629" y="6049"/>
                    <a:pt x="4456" y="6135"/>
                    <a:pt x="4284" y="6189"/>
                  </a:cubicBezTo>
                  <a:cubicBezTo>
                    <a:pt x="4112" y="6253"/>
                    <a:pt x="3929" y="6307"/>
                    <a:pt x="3746" y="6339"/>
                  </a:cubicBezTo>
                  <a:cubicBezTo>
                    <a:pt x="3563" y="6371"/>
                    <a:pt x="3380" y="6382"/>
                    <a:pt x="3197" y="6382"/>
                  </a:cubicBezTo>
                  <a:cubicBezTo>
                    <a:pt x="3014" y="6382"/>
                    <a:pt x="2821" y="6371"/>
                    <a:pt x="2638" y="6339"/>
                  </a:cubicBezTo>
                  <a:cubicBezTo>
                    <a:pt x="2455" y="6307"/>
                    <a:pt x="2272" y="6253"/>
                    <a:pt x="2100" y="6189"/>
                  </a:cubicBezTo>
                  <a:cubicBezTo>
                    <a:pt x="1927" y="6135"/>
                    <a:pt x="1755" y="6049"/>
                    <a:pt x="1594" y="5963"/>
                  </a:cubicBezTo>
                  <a:cubicBezTo>
                    <a:pt x="1432" y="5866"/>
                    <a:pt x="1282" y="5758"/>
                    <a:pt x="1142" y="5640"/>
                  </a:cubicBezTo>
                  <a:cubicBezTo>
                    <a:pt x="1002" y="5521"/>
                    <a:pt x="862" y="5381"/>
                    <a:pt x="744" y="5241"/>
                  </a:cubicBezTo>
                  <a:cubicBezTo>
                    <a:pt x="625" y="5102"/>
                    <a:pt x="517" y="4951"/>
                    <a:pt x="431" y="4789"/>
                  </a:cubicBezTo>
                  <a:cubicBezTo>
                    <a:pt x="335" y="4628"/>
                    <a:pt x="259" y="4456"/>
                    <a:pt x="195" y="4284"/>
                  </a:cubicBezTo>
                  <a:cubicBezTo>
                    <a:pt x="130" y="4111"/>
                    <a:pt x="76" y="3928"/>
                    <a:pt x="44" y="3745"/>
                  </a:cubicBezTo>
                  <a:cubicBezTo>
                    <a:pt x="12" y="3563"/>
                    <a:pt x="1" y="3380"/>
                    <a:pt x="1" y="3197"/>
                  </a:cubicBezTo>
                  <a:cubicBezTo>
                    <a:pt x="1" y="3003"/>
                    <a:pt x="12" y="2820"/>
                    <a:pt x="44" y="2637"/>
                  </a:cubicBezTo>
                  <a:cubicBezTo>
                    <a:pt x="76" y="2454"/>
                    <a:pt x="130" y="2271"/>
                    <a:pt x="195" y="2099"/>
                  </a:cubicBezTo>
                  <a:cubicBezTo>
                    <a:pt x="259" y="1927"/>
                    <a:pt x="335" y="1754"/>
                    <a:pt x="431" y="1593"/>
                  </a:cubicBezTo>
                  <a:cubicBezTo>
                    <a:pt x="517" y="1432"/>
                    <a:pt x="625" y="1281"/>
                    <a:pt x="744" y="1141"/>
                  </a:cubicBezTo>
                  <a:cubicBezTo>
                    <a:pt x="862" y="1001"/>
                    <a:pt x="1002" y="861"/>
                    <a:pt x="1142" y="743"/>
                  </a:cubicBezTo>
                  <a:cubicBezTo>
                    <a:pt x="1282" y="624"/>
                    <a:pt x="1432" y="517"/>
                    <a:pt x="1594" y="431"/>
                  </a:cubicBezTo>
                  <a:cubicBezTo>
                    <a:pt x="1755" y="334"/>
                    <a:pt x="1927" y="259"/>
                    <a:pt x="2100" y="194"/>
                  </a:cubicBezTo>
                  <a:cubicBezTo>
                    <a:pt x="2272" y="129"/>
                    <a:pt x="2455" y="76"/>
                    <a:pt x="2638" y="43"/>
                  </a:cubicBezTo>
                  <a:cubicBezTo>
                    <a:pt x="2821" y="11"/>
                    <a:pt x="3014" y="0"/>
                    <a:pt x="3197" y="0"/>
                  </a:cubicBezTo>
                  <a:cubicBezTo>
                    <a:pt x="3380" y="0"/>
                    <a:pt x="3563" y="11"/>
                    <a:pt x="3746" y="43"/>
                  </a:cubicBezTo>
                  <a:cubicBezTo>
                    <a:pt x="3929" y="76"/>
                    <a:pt x="4112" y="129"/>
                    <a:pt x="4284" y="194"/>
                  </a:cubicBezTo>
                  <a:cubicBezTo>
                    <a:pt x="4456" y="259"/>
                    <a:pt x="4629" y="334"/>
                    <a:pt x="4790" y="431"/>
                  </a:cubicBezTo>
                  <a:cubicBezTo>
                    <a:pt x="4952" y="517"/>
                    <a:pt x="5102" y="624"/>
                    <a:pt x="5242" y="743"/>
                  </a:cubicBezTo>
                  <a:cubicBezTo>
                    <a:pt x="5393" y="861"/>
                    <a:pt x="5522" y="1001"/>
                    <a:pt x="5640" y="1141"/>
                  </a:cubicBezTo>
                  <a:cubicBezTo>
                    <a:pt x="5759" y="1281"/>
                    <a:pt x="5866" y="1432"/>
                    <a:pt x="5963" y="1593"/>
                  </a:cubicBezTo>
                  <a:cubicBezTo>
                    <a:pt x="6049" y="1754"/>
                    <a:pt x="6135" y="1927"/>
                    <a:pt x="6200" y="2099"/>
                  </a:cubicBezTo>
                  <a:cubicBezTo>
                    <a:pt x="6254" y="2271"/>
                    <a:pt x="6308" y="2454"/>
                    <a:pt x="6340" y="2637"/>
                  </a:cubicBezTo>
                  <a:cubicBezTo>
                    <a:pt x="6372" y="2820"/>
                    <a:pt x="6383" y="3100"/>
                    <a:pt x="6383" y="3197"/>
                  </a:cubicBezTo>
                  <a:cubicBezTo>
                    <a:pt x="6394" y="3283"/>
                    <a:pt x="6394" y="3100"/>
                    <a:pt x="6383" y="3197"/>
                  </a:cubicBez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6"/>
            <p:cNvSpPr/>
            <p:nvPr/>
          </p:nvSpPr>
          <p:spPr>
            <a:xfrm>
              <a:off x="7099075" y="2025025"/>
              <a:ext cx="159850" cy="159825"/>
            </a:xfrm>
            <a:custGeom>
              <a:rect b="b" l="l" r="r" t="t"/>
              <a:pathLst>
                <a:path extrusionOk="0" h="6393" w="6394">
                  <a:moveTo>
                    <a:pt x="3197" y="0"/>
                  </a:moveTo>
                  <a:cubicBezTo>
                    <a:pt x="3014" y="0"/>
                    <a:pt x="2821" y="22"/>
                    <a:pt x="2638" y="54"/>
                  </a:cubicBezTo>
                  <a:cubicBezTo>
                    <a:pt x="2455" y="86"/>
                    <a:pt x="2282" y="129"/>
                    <a:pt x="2099" y="194"/>
                  </a:cubicBezTo>
                  <a:cubicBezTo>
                    <a:pt x="1927" y="259"/>
                    <a:pt x="1755" y="334"/>
                    <a:pt x="1604" y="431"/>
                  </a:cubicBezTo>
                  <a:cubicBezTo>
                    <a:pt x="1443" y="528"/>
                    <a:pt x="1282" y="635"/>
                    <a:pt x="1142" y="754"/>
                  </a:cubicBezTo>
                  <a:cubicBezTo>
                    <a:pt x="1002" y="872"/>
                    <a:pt x="873" y="1001"/>
                    <a:pt x="754" y="1141"/>
                  </a:cubicBezTo>
                  <a:cubicBezTo>
                    <a:pt x="636" y="1281"/>
                    <a:pt x="528" y="1442"/>
                    <a:pt x="431" y="1604"/>
                  </a:cubicBezTo>
                  <a:cubicBezTo>
                    <a:pt x="334" y="1754"/>
                    <a:pt x="259" y="1927"/>
                    <a:pt x="195" y="2099"/>
                  </a:cubicBezTo>
                  <a:cubicBezTo>
                    <a:pt x="130" y="2282"/>
                    <a:pt x="87" y="2454"/>
                    <a:pt x="55" y="2637"/>
                  </a:cubicBezTo>
                  <a:cubicBezTo>
                    <a:pt x="22" y="2820"/>
                    <a:pt x="1" y="3014"/>
                    <a:pt x="1" y="3197"/>
                  </a:cubicBezTo>
                  <a:cubicBezTo>
                    <a:pt x="1" y="3380"/>
                    <a:pt x="22" y="3573"/>
                    <a:pt x="55" y="3745"/>
                  </a:cubicBezTo>
                  <a:cubicBezTo>
                    <a:pt x="87" y="3928"/>
                    <a:pt x="130" y="4111"/>
                    <a:pt x="195" y="4284"/>
                  </a:cubicBezTo>
                  <a:cubicBezTo>
                    <a:pt x="259" y="4467"/>
                    <a:pt x="334" y="4628"/>
                    <a:pt x="431" y="4789"/>
                  </a:cubicBezTo>
                  <a:cubicBezTo>
                    <a:pt x="528" y="4951"/>
                    <a:pt x="636" y="5112"/>
                    <a:pt x="754" y="5252"/>
                  </a:cubicBezTo>
                  <a:cubicBezTo>
                    <a:pt x="873" y="5392"/>
                    <a:pt x="1002" y="5521"/>
                    <a:pt x="1142" y="5640"/>
                  </a:cubicBezTo>
                  <a:cubicBezTo>
                    <a:pt x="1282" y="5758"/>
                    <a:pt x="1443" y="5866"/>
                    <a:pt x="1604" y="5962"/>
                  </a:cubicBezTo>
                  <a:cubicBezTo>
                    <a:pt x="1755" y="6059"/>
                    <a:pt x="1927" y="6135"/>
                    <a:pt x="2099" y="6199"/>
                  </a:cubicBezTo>
                  <a:cubicBezTo>
                    <a:pt x="2282" y="6264"/>
                    <a:pt x="2455" y="6307"/>
                    <a:pt x="2638" y="6339"/>
                  </a:cubicBezTo>
                  <a:cubicBezTo>
                    <a:pt x="2821" y="6371"/>
                    <a:pt x="3014" y="6393"/>
                    <a:pt x="3197" y="6393"/>
                  </a:cubicBezTo>
                  <a:cubicBezTo>
                    <a:pt x="3380" y="6393"/>
                    <a:pt x="3574" y="6371"/>
                    <a:pt x="3746" y="6339"/>
                  </a:cubicBezTo>
                  <a:cubicBezTo>
                    <a:pt x="3929" y="6307"/>
                    <a:pt x="4112" y="6264"/>
                    <a:pt x="4284" y="6199"/>
                  </a:cubicBezTo>
                  <a:cubicBezTo>
                    <a:pt x="4467" y="6135"/>
                    <a:pt x="4629" y="6059"/>
                    <a:pt x="4790" y="5962"/>
                  </a:cubicBezTo>
                  <a:cubicBezTo>
                    <a:pt x="4951" y="5866"/>
                    <a:pt x="5113" y="5758"/>
                    <a:pt x="5253" y="5640"/>
                  </a:cubicBezTo>
                  <a:cubicBezTo>
                    <a:pt x="5393" y="5521"/>
                    <a:pt x="5522" y="5392"/>
                    <a:pt x="5640" y="5252"/>
                  </a:cubicBezTo>
                  <a:cubicBezTo>
                    <a:pt x="5759" y="5112"/>
                    <a:pt x="5866" y="4951"/>
                    <a:pt x="5963" y="4789"/>
                  </a:cubicBezTo>
                  <a:cubicBezTo>
                    <a:pt x="6060" y="4628"/>
                    <a:pt x="6135" y="4467"/>
                    <a:pt x="6200" y="4284"/>
                  </a:cubicBezTo>
                  <a:cubicBezTo>
                    <a:pt x="6264" y="4111"/>
                    <a:pt x="6308" y="3928"/>
                    <a:pt x="6340" y="3745"/>
                  </a:cubicBezTo>
                  <a:cubicBezTo>
                    <a:pt x="6372" y="3573"/>
                    <a:pt x="6394" y="3380"/>
                    <a:pt x="6394" y="3197"/>
                  </a:cubicBezTo>
                  <a:cubicBezTo>
                    <a:pt x="6383" y="3100"/>
                    <a:pt x="6372" y="2820"/>
                    <a:pt x="6340" y="2637"/>
                  </a:cubicBezTo>
                  <a:cubicBezTo>
                    <a:pt x="6308" y="2454"/>
                    <a:pt x="6264" y="2282"/>
                    <a:pt x="6200" y="2099"/>
                  </a:cubicBezTo>
                  <a:cubicBezTo>
                    <a:pt x="6135" y="1927"/>
                    <a:pt x="6060" y="1754"/>
                    <a:pt x="5963" y="1604"/>
                  </a:cubicBezTo>
                  <a:cubicBezTo>
                    <a:pt x="5866" y="1442"/>
                    <a:pt x="5759" y="1281"/>
                    <a:pt x="5640" y="1141"/>
                  </a:cubicBezTo>
                  <a:cubicBezTo>
                    <a:pt x="5522" y="1001"/>
                    <a:pt x="5393" y="872"/>
                    <a:pt x="5253" y="754"/>
                  </a:cubicBezTo>
                  <a:cubicBezTo>
                    <a:pt x="5113" y="635"/>
                    <a:pt x="4951" y="528"/>
                    <a:pt x="4790" y="431"/>
                  </a:cubicBezTo>
                  <a:cubicBezTo>
                    <a:pt x="4629" y="334"/>
                    <a:pt x="4467" y="259"/>
                    <a:pt x="4284" y="194"/>
                  </a:cubicBezTo>
                  <a:cubicBezTo>
                    <a:pt x="4112" y="129"/>
                    <a:pt x="3929" y="86"/>
                    <a:pt x="3746" y="54"/>
                  </a:cubicBezTo>
                  <a:cubicBezTo>
                    <a:pt x="3574" y="22"/>
                    <a:pt x="3380" y="0"/>
                    <a:pt x="3197"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6"/>
            <p:cNvSpPr/>
            <p:nvPr/>
          </p:nvSpPr>
          <p:spPr>
            <a:xfrm>
              <a:off x="7099075" y="2025025"/>
              <a:ext cx="159850" cy="159825"/>
            </a:xfrm>
            <a:custGeom>
              <a:rect b="b" l="l" r="r" t="t"/>
              <a:pathLst>
                <a:path extrusionOk="0" fill="none" h="6393" w="6394">
                  <a:moveTo>
                    <a:pt x="6394" y="3197"/>
                  </a:moveTo>
                  <a:cubicBezTo>
                    <a:pt x="6394" y="3380"/>
                    <a:pt x="6372" y="3573"/>
                    <a:pt x="6340" y="3745"/>
                  </a:cubicBezTo>
                  <a:cubicBezTo>
                    <a:pt x="6308" y="3928"/>
                    <a:pt x="6264" y="4111"/>
                    <a:pt x="6200" y="4284"/>
                  </a:cubicBezTo>
                  <a:cubicBezTo>
                    <a:pt x="6135" y="4467"/>
                    <a:pt x="6060" y="4628"/>
                    <a:pt x="5963" y="4789"/>
                  </a:cubicBezTo>
                  <a:cubicBezTo>
                    <a:pt x="5866" y="4951"/>
                    <a:pt x="5759" y="5112"/>
                    <a:pt x="5640" y="5252"/>
                  </a:cubicBezTo>
                  <a:cubicBezTo>
                    <a:pt x="5522" y="5392"/>
                    <a:pt x="5393" y="5521"/>
                    <a:pt x="5253" y="5640"/>
                  </a:cubicBezTo>
                  <a:cubicBezTo>
                    <a:pt x="5113" y="5758"/>
                    <a:pt x="4951" y="5866"/>
                    <a:pt x="4790" y="5962"/>
                  </a:cubicBezTo>
                  <a:cubicBezTo>
                    <a:pt x="4629" y="6059"/>
                    <a:pt x="4467" y="6135"/>
                    <a:pt x="4284" y="6199"/>
                  </a:cubicBezTo>
                  <a:cubicBezTo>
                    <a:pt x="4112" y="6264"/>
                    <a:pt x="3929" y="6307"/>
                    <a:pt x="3746" y="6339"/>
                  </a:cubicBezTo>
                  <a:cubicBezTo>
                    <a:pt x="3574" y="6371"/>
                    <a:pt x="3380" y="6393"/>
                    <a:pt x="3197" y="6393"/>
                  </a:cubicBezTo>
                  <a:cubicBezTo>
                    <a:pt x="3014" y="6393"/>
                    <a:pt x="2821" y="6371"/>
                    <a:pt x="2638" y="6339"/>
                  </a:cubicBezTo>
                  <a:cubicBezTo>
                    <a:pt x="2455" y="6307"/>
                    <a:pt x="2282" y="6264"/>
                    <a:pt x="2099" y="6199"/>
                  </a:cubicBezTo>
                  <a:cubicBezTo>
                    <a:pt x="1927" y="6135"/>
                    <a:pt x="1755" y="6059"/>
                    <a:pt x="1604" y="5962"/>
                  </a:cubicBezTo>
                  <a:cubicBezTo>
                    <a:pt x="1443" y="5866"/>
                    <a:pt x="1282" y="5758"/>
                    <a:pt x="1142" y="5640"/>
                  </a:cubicBezTo>
                  <a:cubicBezTo>
                    <a:pt x="1002" y="5521"/>
                    <a:pt x="873" y="5392"/>
                    <a:pt x="754" y="5252"/>
                  </a:cubicBezTo>
                  <a:cubicBezTo>
                    <a:pt x="636" y="5112"/>
                    <a:pt x="528" y="4951"/>
                    <a:pt x="431" y="4789"/>
                  </a:cubicBezTo>
                  <a:cubicBezTo>
                    <a:pt x="334" y="4628"/>
                    <a:pt x="259" y="4467"/>
                    <a:pt x="195" y="4284"/>
                  </a:cubicBezTo>
                  <a:cubicBezTo>
                    <a:pt x="130" y="4111"/>
                    <a:pt x="87" y="3928"/>
                    <a:pt x="55" y="3745"/>
                  </a:cubicBezTo>
                  <a:cubicBezTo>
                    <a:pt x="22" y="3573"/>
                    <a:pt x="1" y="3380"/>
                    <a:pt x="1" y="3197"/>
                  </a:cubicBezTo>
                  <a:cubicBezTo>
                    <a:pt x="1" y="3014"/>
                    <a:pt x="22" y="2820"/>
                    <a:pt x="55" y="2637"/>
                  </a:cubicBezTo>
                  <a:cubicBezTo>
                    <a:pt x="87" y="2454"/>
                    <a:pt x="130" y="2282"/>
                    <a:pt x="195" y="2099"/>
                  </a:cubicBezTo>
                  <a:cubicBezTo>
                    <a:pt x="259" y="1927"/>
                    <a:pt x="334" y="1754"/>
                    <a:pt x="431" y="1604"/>
                  </a:cubicBezTo>
                  <a:cubicBezTo>
                    <a:pt x="528" y="1442"/>
                    <a:pt x="636" y="1281"/>
                    <a:pt x="754" y="1141"/>
                  </a:cubicBezTo>
                  <a:cubicBezTo>
                    <a:pt x="873" y="1001"/>
                    <a:pt x="1002" y="872"/>
                    <a:pt x="1142" y="754"/>
                  </a:cubicBezTo>
                  <a:cubicBezTo>
                    <a:pt x="1282" y="635"/>
                    <a:pt x="1443" y="528"/>
                    <a:pt x="1604" y="431"/>
                  </a:cubicBezTo>
                  <a:cubicBezTo>
                    <a:pt x="1755" y="334"/>
                    <a:pt x="1927" y="259"/>
                    <a:pt x="2099" y="194"/>
                  </a:cubicBezTo>
                  <a:cubicBezTo>
                    <a:pt x="2282" y="129"/>
                    <a:pt x="2455" y="86"/>
                    <a:pt x="2638" y="54"/>
                  </a:cubicBezTo>
                  <a:cubicBezTo>
                    <a:pt x="2821" y="22"/>
                    <a:pt x="3014" y="0"/>
                    <a:pt x="3197" y="0"/>
                  </a:cubicBezTo>
                  <a:cubicBezTo>
                    <a:pt x="3380" y="0"/>
                    <a:pt x="3574" y="22"/>
                    <a:pt x="3746" y="54"/>
                  </a:cubicBezTo>
                  <a:cubicBezTo>
                    <a:pt x="3929" y="86"/>
                    <a:pt x="4112" y="129"/>
                    <a:pt x="4284" y="194"/>
                  </a:cubicBezTo>
                  <a:cubicBezTo>
                    <a:pt x="4467" y="259"/>
                    <a:pt x="4629" y="334"/>
                    <a:pt x="4790" y="431"/>
                  </a:cubicBezTo>
                  <a:cubicBezTo>
                    <a:pt x="4951" y="528"/>
                    <a:pt x="5113" y="635"/>
                    <a:pt x="5253" y="754"/>
                  </a:cubicBezTo>
                  <a:cubicBezTo>
                    <a:pt x="5393" y="872"/>
                    <a:pt x="5522" y="1001"/>
                    <a:pt x="5640" y="1141"/>
                  </a:cubicBezTo>
                  <a:cubicBezTo>
                    <a:pt x="5759" y="1281"/>
                    <a:pt x="5866" y="1442"/>
                    <a:pt x="5963" y="1604"/>
                  </a:cubicBezTo>
                  <a:cubicBezTo>
                    <a:pt x="6060" y="1754"/>
                    <a:pt x="6135" y="1927"/>
                    <a:pt x="6200" y="2099"/>
                  </a:cubicBezTo>
                  <a:cubicBezTo>
                    <a:pt x="6264" y="2282"/>
                    <a:pt x="6308" y="2454"/>
                    <a:pt x="6340" y="2637"/>
                  </a:cubicBezTo>
                  <a:cubicBezTo>
                    <a:pt x="6372" y="2820"/>
                    <a:pt x="6383" y="3100"/>
                    <a:pt x="6394" y="3197"/>
                  </a:cubicBezTo>
                  <a:cubicBezTo>
                    <a:pt x="6394" y="3293"/>
                    <a:pt x="6394" y="3100"/>
                    <a:pt x="6394" y="3197"/>
                  </a:cubicBez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6"/>
            <p:cNvSpPr/>
            <p:nvPr/>
          </p:nvSpPr>
          <p:spPr>
            <a:xfrm>
              <a:off x="351650" y="1992200"/>
              <a:ext cx="159775" cy="159575"/>
            </a:xfrm>
            <a:custGeom>
              <a:rect b="b" l="l" r="r" t="t"/>
              <a:pathLst>
                <a:path extrusionOk="0" h="6383" w="6391">
                  <a:moveTo>
                    <a:pt x="6388" y="3167"/>
                  </a:moveTo>
                  <a:cubicBezTo>
                    <a:pt x="6387" y="3167"/>
                    <a:pt x="6385" y="3175"/>
                    <a:pt x="6383" y="3197"/>
                  </a:cubicBezTo>
                  <a:cubicBezTo>
                    <a:pt x="6385" y="3214"/>
                    <a:pt x="6387" y="3220"/>
                    <a:pt x="6388" y="3220"/>
                  </a:cubicBezTo>
                  <a:cubicBezTo>
                    <a:pt x="6392" y="3220"/>
                    <a:pt x="6392" y="3167"/>
                    <a:pt x="6388" y="3167"/>
                  </a:cubicBezTo>
                  <a:close/>
                  <a:moveTo>
                    <a:pt x="3186" y="0"/>
                  </a:moveTo>
                  <a:cubicBezTo>
                    <a:pt x="3003" y="0"/>
                    <a:pt x="2820" y="11"/>
                    <a:pt x="2637" y="43"/>
                  </a:cubicBezTo>
                  <a:cubicBezTo>
                    <a:pt x="2455" y="76"/>
                    <a:pt x="2272" y="129"/>
                    <a:pt x="2099" y="194"/>
                  </a:cubicBezTo>
                  <a:cubicBezTo>
                    <a:pt x="1927" y="259"/>
                    <a:pt x="1755" y="334"/>
                    <a:pt x="1594" y="431"/>
                  </a:cubicBezTo>
                  <a:cubicBezTo>
                    <a:pt x="1432" y="517"/>
                    <a:pt x="1281" y="624"/>
                    <a:pt x="1141" y="743"/>
                  </a:cubicBezTo>
                  <a:cubicBezTo>
                    <a:pt x="1002" y="861"/>
                    <a:pt x="862" y="1001"/>
                    <a:pt x="743" y="1141"/>
                  </a:cubicBezTo>
                  <a:cubicBezTo>
                    <a:pt x="625" y="1281"/>
                    <a:pt x="517" y="1432"/>
                    <a:pt x="420" y="1593"/>
                  </a:cubicBezTo>
                  <a:cubicBezTo>
                    <a:pt x="334" y="1754"/>
                    <a:pt x="248" y="1927"/>
                    <a:pt x="194" y="2099"/>
                  </a:cubicBezTo>
                  <a:cubicBezTo>
                    <a:pt x="130" y="2271"/>
                    <a:pt x="76" y="2454"/>
                    <a:pt x="44" y="2637"/>
                  </a:cubicBezTo>
                  <a:cubicBezTo>
                    <a:pt x="11" y="2820"/>
                    <a:pt x="1" y="3003"/>
                    <a:pt x="1" y="3197"/>
                  </a:cubicBezTo>
                  <a:cubicBezTo>
                    <a:pt x="1" y="3380"/>
                    <a:pt x="11" y="3563"/>
                    <a:pt x="44" y="3745"/>
                  </a:cubicBezTo>
                  <a:cubicBezTo>
                    <a:pt x="76" y="3928"/>
                    <a:pt x="130" y="4111"/>
                    <a:pt x="194" y="4284"/>
                  </a:cubicBezTo>
                  <a:cubicBezTo>
                    <a:pt x="248" y="4456"/>
                    <a:pt x="334" y="4628"/>
                    <a:pt x="420" y="4789"/>
                  </a:cubicBezTo>
                  <a:cubicBezTo>
                    <a:pt x="517" y="4951"/>
                    <a:pt x="625" y="5102"/>
                    <a:pt x="743" y="5241"/>
                  </a:cubicBezTo>
                  <a:cubicBezTo>
                    <a:pt x="862" y="5381"/>
                    <a:pt x="1002" y="5521"/>
                    <a:pt x="1141" y="5640"/>
                  </a:cubicBezTo>
                  <a:cubicBezTo>
                    <a:pt x="1281" y="5758"/>
                    <a:pt x="1432" y="5866"/>
                    <a:pt x="1594" y="5963"/>
                  </a:cubicBezTo>
                  <a:cubicBezTo>
                    <a:pt x="1755" y="6049"/>
                    <a:pt x="1927" y="6135"/>
                    <a:pt x="2099" y="6189"/>
                  </a:cubicBezTo>
                  <a:cubicBezTo>
                    <a:pt x="2272" y="6253"/>
                    <a:pt x="2455" y="6307"/>
                    <a:pt x="2637" y="6339"/>
                  </a:cubicBezTo>
                  <a:cubicBezTo>
                    <a:pt x="2820" y="6371"/>
                    <a:pt x="3003" y="6382"/>
                    <a:pt x="3186" y="6382"/>
                  </a:cubicBezTo>
                  <a:cubicBezTo>
                    <a:pt x="3380" y="6382"/>
                    <a:pt x="3563" y="6371"/>
                    <a:pt x="3746" y="6339"/>
                  </a:cubicBezTo>
                  <a:cubicBezTo>
                    <a:pt x="3929" y="6307"/>
                    <a:pt x="4112" y="6253"/>
                    <a:pt x="4284" y="6189"/>
                  </a:cubicBezTo>
                  <a:cubicBezTo>
                    <a:pt x="4456" y="6135"/>
                    <a:pt x="4628" y="6049"/>
                    <a:pt x="4790" y="5963"/>
                  </a:cubicBezTo>
                  <a:cubicBezTo>
                    <a:pt x="4951" y="5866"/>
                    <a:pt x="5102" y="5758"/>
                    <a:pt x="5242" y="5640"/>
                  </a:cubicBezTo>
                  <a:cubicBezTo>
                    <a:pt x="5382" y="5521"/>
                    <a:pt x="5522" y="5381"/>
                    <a:pt x="5640" y="5241"/>
                  </a:cubicBezTo>
                  <a:cubicBezTo>
                    <a:pt x="5759" y="5102"/>
                    <a:pt x="5866" y="4951"/>
                    <a:pt x="5952" y="4789"/>
                  </a:cubicBezTo>
                  <a:cubicBezTo>
                    <a:pt x="6049" y="4628"/>
                    <a:pt x="6124" y="4456"/>
                    <a:pt x="6189" y="4284"/>
                  </a:cubicBezTo>
                  <a:cubicBezTo>
                    <a:pt x="6254" y="4111"/>
                    <a:pt x="6307" y="3928"/>
                    <a:pt x="6340" y="3745"/>
                  </a:cubicBezTo>
                  <a:cubicBezTo>
                    <a:pt x="6372" y="3563"/>
                    <a:pt x="6383" y="3380"/>
                    <a:pt x="6383" y="3197"/>
                  </a:cubicBezTo>
                  <a:cubicBezTo>
                    <a:pt x="6372" y="3100"/>
                    <a:pt x="6372" y="2820"/>
                    <a:pt x="6340" y="2637"/>
                  </a:cubicBezTo>
                  <a:cubicBezTo>
                    <a:pt x="6307" y="2454"/>
                    <a:pt x="6254" y="2271"/>
                    <a:pt x="6189" y="2099"/>
                  </a:cubicBezTo>
                  <a:cubicBezTo>
                    <a:pt x="6124" y="1927"/>
                    <a:pt x="6049" y="1754"/>
                    <a:pt x="5952" y="1593"/>
                  </a:cubicBezTo>
                  <a:cubicBezTo>
                    <a:pt x="5866" y="1432"/>
                    <a:pt x="5759" y="1281"/>
                    <a:pt x="5640" y="1141"/>
                  </a:cubicBezTo>
                  <a:cubicBezTo>
                    <a:pt x="5522" y="1001"/>
                    <a:pt x="5382" y="861"/>
                    <a:pt x="5242" y="743"/>
                  </a:cubicBezTo>
                  <a:cubicBezTo>
                    <a:pt x="5102" y="624"/>
                    <a:pt x="4951" y="517"/>
                    <a:pt x="4790" y="431"/>
                  </a:cubicBezTo>
                  <a:cubicBezTo>
                    <a:pt x="4628" y="334"/>
                    <a:pt x="4456" y="259"/>
                    <a:pt x="4284" y="194"/>
                  </a:cubicBezTo>
                  <a:cubicBezTo>
                    <a:pt x="4112" y="129"/>
                    <a:pt x="3929" y="76"/>
                    <a:pt x="3746" y="43"/>
                  </a:cubicBezTo>
                  <a:cubicBezTo>
                    <a:pt x="3563" y="11"/>
                    <a:pt x="3380" y="0"/>
                    <a:pt x="3186"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6"/>
            <p:cNvSpPr/>
            <p:nvPr/>
          </p:nvSpPr>
          <p:spPr>
            <a:xfrm>
              <a:off x="351650" y="1992200"/>
              <a:ext cx="159775" cy="159575"/>
            </a:xfrm>
            <a:custGeom>
              <a:rect b="b" l="l" r="r" t="t"/>
              <a:pathLst>
                <a:path extrusionOk="0" fill="none" h="6383" w="6391">
                  <a:moveTo>
                    <a:pt x="6383" y="3197"/>
                  </a:moveTo>
                  <a:cubicBezTo>
                    <a:pt x="6383" y="3380"/>
                    <a:pt x="6372" y="3563"/>
                    <a:pt x="6340" y="3745"/>
                  </a:cubicBezTo>
                  <a:cubicBezTo>
                    <a:pt x="6307" y="3928"/>
                    <a:pt x="6254" y="4111"/>
                    <a:pt x="6189" y="4284"/>
                  </a:cubicBezTo>
                  <a:cubicBezTo>
                    <a:pt x="6124" y="4456"/>
                    <a:pt x="6049" y="4628"/>
                    <a:pt x="5952" y="4789"/>
                  </a:cubicBezTo>
                  <a:cubicBezTo>
                    <a:pt x="5866" y="4951"/>
                    <a:pt x="5759" y="5102"/>
                    <a:pt x="5640" y="5241"/>
                  </a:cubicBezTo>
                  <a:cubicBezTo>
                    <a:pt x="5522" y="5381"/>
                    <a:pt x="5382" y="5521"/>
                    <a:pt x="5242" y="5640"/>
                  </a:cubicBezTo>
                  <a:cubicBezTo>
                    <a:pt x="5102" y="5758"/>
                    <a:pt x="4951" y="5866"/>
                    <a:pt x="4790" y="5963"/>
                  </a:cubicBezTo>
                  <a:cubicBezTo>
                    <a:pt x="4628" y="6049"/>
                    <a:pt x="4456" y="6135"/>
                    <a:pt x="4284" y="6189"/>
                  </a:cubicBezTo>
                  <a:cubicBezTo>
                    <a:pt x="4112" y="6253"/>
                    <a:pt x="3929" y="6307"/>
                    <a:pt x="3746" y="6339"/>
                  </a:cubicBezTo>
                  <a:cubicBezTo>
                    <a:pt x="3563" y="6371"/>
                    <a:pt x="3380" y="6382"/>
                    <a:pt x="3186" y="6382"/>
                  </a:cubicBezTo>
                  <a:cubicBezTo>
                    <a:pt x="3003" y="6382"/>
                    <a:pt x="2820" y="6371"/>
                    <a:pt x="2637" y="6339"/>
                  </a:cubicBezTo>
                  <a:cubicBezTo>
                    <a:pt x="2455" y="6307"/>
                    <a:pt x="2272" y="6253"/>
                    <a:pt x="2099" y="6189"/>
                  </a:cubicBezTo>
                  <a:cubicBezTo>
                    <a:pt x="1927" y="6135"/>
                    <a:pt x="1755" y="6049"/>
                    <a:pt x="1594" y="5963"/>
                  </a:cubicBezTo>
                  <a:cubicBezTo>
                    <a:pt x="1432" y="5866"/>
                    <a:pt x="1281" y="5758"/>
                    <a:pt x="1141" y="5640"/>
                  </a:cubicBezTo>
                  <a:cubicBezTo>
                    <a:pt x="1002" y="5521"/>
                    <a:pt x="862" y="5381"/>
                    <a:pt x="743" y="5241"/>
                  </a:cubicBezTo>
                  <a:cubicBezTo>
                    <a:pt x="625" y="5102"/>
                    <a:pt x="517" y="4951"/>
                    <a:pt x="420" y="4789"/>
                  </a:cubicBezTo>
                  <a:cubicBezTo>
                    <a:pt x="334" y="4628"/>
                    <a:pt x="248" y="4456"/>
                    <a:pt x="194" y="4284"/>
                  </a:cubicBezTo>
                  <a:cubicBezTo>
                    <a:pt x="130" y="4111"/>
                    <a:pt x="76" y="3928"/>
                    <a:pt x="44" y="3745"/>
                  </a:cubicBezTo>
                  <a:cubicBezTo>
                    <a:pt x="11" y="3563"/>
                    <a:pt x="1" y="3380"/>
                    <a:pt x="1" y="3197"/>
                  </a:cubicBezTo>
                  <a:cubicBezTo>
                    <a:pt x="1" y="3003"/>
                    <a:pt x="11" y="2820"/>
                    <a:pt x="44" y="2637"/>
                  </a:cubicBezTo>
                  <a:cubicBezTo>
                    <a:pt x="76" y="2454"/>
                    <a:pt x="130" y="2271"/>
                    <a:pt x="194" y="2099"/>
                  </a:cubicBezTo>
                  <a:cubicBezTo>
                    <a:pt x="248" y="1927"/>
                    <a:pt x="334" y="1754"/>
                    <a:pt x="420" y="1593"/>
                  </a:cubicBezTo>
                  <a:cubicBezTo>
                    <a:pt x="517" y="1432"/>
                    <a:pt x="625" y="1281"/>
                    <a:pt x="743" y="1141"/>
                  </a:cubicBezTo>
                  <a:cubicBezTo>
                    <a:pt x="862" y="1001"/>
                    <a:pt x="1002" y="861"/>
                    <a:pt x="1141" y="743"/>
                  </a:cubicBezTo>
                  <a:cubicBezTo>
                    <a:pt x="1281" y="624"/>
                    <a:pt x="1432" y="517"/>
                    <a:pt x="1594" y="431"/>
                  </a:cubicBezTo>
                  <a:cubicBezTo>
                    <a:pt x="1755" y="334"/>
                    <a:pt x="1927" y="259"/>
                    <a:pt x="2099" y="194"/>
                  </a:cubicBezTo>
                  <a:cubicBezTo>
                    <a:pt x="2272" y="129"/>
                    <a:pt x="2455" y="76"/>
                    <a:pt x="2637" y="43"/>
                  </a:cubicBezTo>
                  <a:cubicBezTo>
                    <a:pt x="2820" y="11"/>
                    <a:pt x="3003" y="0"/>
                    <a:pt x="3186" y="0"/>
                  </a:cubicBezTo>
                  <a:cubicBezTo>
                    <a:pt x="3380" y="0"/>
                    <a:pt x="3563" y="11"/>
                    <a:pt x="3746" y="43"/>
                  </a:cubicBezTo>
                  <a:cubicBezTo>
                    <a:pt x="3929" y="76"/>
                    <a:pt x="4112" y="129"/>
                    <a:pt x="4284" y="194"/>
                  </a:cubicBezTo>
                  <a:cubicBezTo>
                    <a:pt x="4456" y="259"/>
                    <a:pt x="4628" y="334"/>
                    <a:pt x="4790" y="431"/>
                  </a:cubicBezTo>
                  <a:cubicBezTo>
                    <a:pt x="4951" y="517"/>
                    <a:pt x="5102" y="624"/>
                    <a:pt x="5242" y="743"/>
                  </a:cubicBezTo>
                  <a:cubicBezTo>
                    <a:pt x="5382" y="861"/>
                    <a:pt x="5522" y="1001"/>
                    <a:pt x="5640" y="1141"/>
                  </a:cubicBezTo>
                  <a:cubicBezTo>
                    <a:pt x="5759" y="1281"/>
                    <a:pt x="5866" y="1432"/>
                    <a:pt x="5952" y="1593"/>
                  </a:cubicBezTo>
                  <a:cubicBezTo>
                    <a:pt x="6049" y="1754"/>
                    <a:pt x="6124" y="1927"/>
                    <a:pt x="6189" y="2099"/>
                  </a:cubicBezTo>
                  <a:cubicBezTo>
                    <a:pt x="6254" y="2271"/>
                    <a:pt x="6307" y="2454"/>
                    <a:pt x="6340" y="2637"/>
                  </a:cubicBezTo>
                  <a:cubicBezTo>
                    <a:pt x="6372" y="2820"/>
                    <a:pt x="6372" y="3100"/>
                    <a:pt x="6383" y="3197"/>
                  </a:cubicBezTo>
                  <a:cubicBezTo>
                    <a:pt x="6394" y="3283"/>
                    <a:pt x="6394" y="3100"/>
                    <a:pt x="6383" y="3197"/>
                  </a:cubicBez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6"/>
            <p:cNvSpPr/>
            <p:nvPr/>
          </p:nvSpPr>
          <p:spPr>
            <a:xfrm>
              <a:off x="7023475" y="2025025"/>
              <a:ext cx="159850" cy="159825"/>
            </a:xfrm>
            <a:custGeom>
              <a:rect b="b" l="l" r="r" t="t"/>
              <a:pathLst>
                <a:path extrusionOk="0" h="6393" w="6394">
                  <a:moveTo>
                    <a:pt x="3197" y="0"/>
                  </a:moveTo>
                  <a:cubicBezTo>
                    <a:pt x="3014" y="0"/>
                    <a:pt x="2820" y="22"/>
                    <a:pt x="2637" y="54"/>
                  </a:cubicBezTo>
                  <a:cubicBezTo>
                    <a:pt x="2454" y="86"/>
                    <a:pt x="2271" y="129"/>
                    <a:pt x="2099" y="194"/>
                  </a:cubicBezTo>
                  <a:cubicBezTo>
                    <a:pt x="1927" y="259"/>
                    <a:pt x="1755" y="334"/>
                    <a:pt x="1593" y="431"/>
                  </a:cubicBezTo>
                  <a:cubicBezTo>
                    <a:pt x="1443" y="528"/>
                    <a:pt x="1281" y="635"/>
                    <a:pt x="1141" y="754"/>
                  </a:cubicBezTo>
                  <a:cubicBezTo>
                    <a:pt x="1002" y="872"/>
                    <a:pt x="872" y="1001"/>
                    <a:pt x="743" y="1141"/>
                  </a:cubicBezTo>
                  <a:cubicBezTo>
                    <a:pt x="625" y="1281"/>
                    <a:pt x="517" y="1442"/>
                    <a:pt x="431" y="1604"/>
                  </a:cubicBezTo>
                  <a:cubicBezTo>
                    <a:pt x="334" y="1754"/>
                    <a:pt x="259" y="1927"/>
                    <a:pt x="194" y="2099"/>
                  </a:cubicBezTo>
                  <a:cubicBezTo>
                    <a:pt x="130" y="2282"/>
                    <a:pt x="87" y="2454"/>
                    <a:pt x="54" y="2637"/>
                  </a:cubicBezTo>
                  <a:cubicBezTo>
                    <a:pt x="22" y="2820"/>
                    <a:pt x="1" y="3014"/>
                    <a:pt x="1" y="3197"/>
                  </a:cubicBezTo>
                  <a:cubicBezTo>
                    <a:pt x="1" y="3380"/>
                    <a:pt x="22" y="3573"/>
                    <a:pt x="54" y="3745"/>
                  </a:cubicBezTo>
                  <a:cubicBezTo>
                    <a:pt x="87" y="3928"/>
                    <a:pt x="130" y="4111"/>
                    <a:pt x="194" y="4284"/>
                  </a:cubicBezTo>
                  <a:cubicBezTo>
                    <a:pt x="259" y="4467"/>
                    <a:pt x="334" y="4628"/>
                    <a:pt x="431" y="4789"/>
                  </a:cubicBezTo>
                  <a:cubicBezTo>
                    <a:pt x="517" y="4951"/>
                    <a:pt x="625" y="5112"/>
                    <a:pt x="743" y="5252"/>
                  </a:cubicBezTo>
                  <a:cubicBezTo>
                    <a:pt x="872" y="5392"/>
                    <a:pt x="1002" y="5521"/>
                    <a:pt x="1141" y="5640"/>
                  </a:cubicBezTo>
                  <a:cubicBezTo>
                    <a:pt x="1281" y="5758"/>
                    <a:pt x="1443" y="5866"/>
                    <a:pt x="1593" y="5962"/>
                  </a:cubicBezTo>
                  <a:cubicBezTo>
                    <a:pt x="1755" y="6059"/>
                    <a:pt x="1927" y="6135"/>
                    <a:pt x="2099" y="6199"/>
                  </a:cubicBezTo>
                  <a:cubicBezTo>
                    <a:pt x="2271" y="6264"/>
                    <a:pt x="2454" y="6307"/>
                    <a:pt x="2637" y="6339"/>
                  </a:cubicBezTo>
                  <a:cubicBezTo>
                    <a:pt x="2820" y="6371"/>
                    <a:pt x="3014" y="6393"/>
                    <a:pt x="3197" y="6393"/>
                  </a:cubicBezTo>
                  <a:cubicBezTo>
                    <a:pt x="3380" y="6393"/>
                    <a:pt x="3563" y="6371"/>
                    <a:pt x="3746" y="6339"/>
                  </a:cubicBezTo>
                  <a:cubicBezTo>
                    <a:pt x="3929" y="6307"/>
                    <a:pt x="4112" y="6264"/>
                    <a:pt x="4284" y="6199"/>
                  </a:cubicBezTo>
                  <a:cubicBezTo>
                    <a:pt x="4456" y="6135"/>
                    <a:pt x="4628" y="6059"/>
                    <a:pt x="4790" y="5962"/>
                  </a:cubicBezTo>
                  <a:cubicBezTo>
                    <a:pt x="4951" y="5866"/>
                    <a:pt x="5102" y="5758"/>
                    <a:pt x="5253" y="5640"/>
                  </a:cubicBezTo>
                  <a:cubicBezTo>
                    <a:pt x="5393" y="5521"/>
                    <a:pt x="5522" y="5392"/>
                    <a:pt x="5640" y="5252"/>
                  </a:cubicBezTo>
                  <a:cubicBezTo>
                    <a:pt x="5758" y="5112"/>
                    <a:pt x="5866" y="4951"/>
                    <a:pt x="5963" y="4789"/>
                  </a:cubicBezTo>
                  <a:cubicBezTo>
                    <a:pt x="6049" y="4628"/>
                    <a:pt x="6135" y="4467"/>
                    <a:pt x="6200" y="4284"/>
                  </a:cubicBezTo>
                  <a:cubicBezTo>
                    <a:pt x="6264" y="4111"/>
                    <a:pt x="6307" y="3928"/>
                    <a:pt x="6340" y="3745"/>
                  </a:cubicBezTo>
                  <a:cubicBezTo>
                    <a:pt x="6372" y="3573"/>
                    <a:pt x="6393" y="3380"/>
                    <a:pt x="6393" y="3197"/>
                  </a:cubicBezTo>
                  <a:cubicBezTo>
                    <a:pt x="6383" y="3100"/>
                    <a:pt x="6372" y="2820"/>
                    <a:pt x="6340" y="2637"/>
                  </a:cubicBezTo>
                  <a:cubicBezTo>
                    <a:pt x="6307" y="2454"/>
                    <a:pt x="6264" y="2282"/>
                    <a:pt x="6200" y="2099"/>
                  </a:cubicBezTo>
                  <a:cubicBezTo>
                    <a:pt x="6135" y="1927"/>
                    <a:pt x="6049" y="1754"/>
                    <a:pt x="5963" y="1604"/>
                  </a:cubicBezTo>
                  <a:cubicBezTo>
                    <a:pt x="5866" y="1442"/>
                    <a:pt x="5758" y="1281"/>
                    <a:pt x="5640" y="1141"/>
                  </a:cubicBezTo>
                  <a:cubicBezTo>
                    <a:pt x="5522" y="1001"/>
                    <a:pt x="5393" y="872"/>
                    <a:pt x="5253" y="754"/>
                  </a:cubicBezTo>
                  <a:cubicBezTo>
                    <a:pt x="5102" y="635"/>
                    <a:pt x="4951" y="528"/>
                    <a:pt x="4790" y="431"/>
                  </a:cubicBezTo>
                  <a:cubicBezTo>
                    <a:pt x="4628" y="334"/>
                    <a:pt x="4456" y="259"/>
                    <a:pt x="4284" y="194"/>
                  </a:cubicBezTo>
                  <a:cubicBezTo>
                    <a:pt x="4112" y="129"/>
                    <a:pt x="3929" y="86"/>
                    <a:pt x="3746" y="54"/>
                  </a:cubicBezTo>
                  <a:cubicBezTo>
                    <a:pt x="3563" y="22"/>
                    <a:pt x="3380" y="0"/>
                    <a:pt x="3197"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6"/>
            <p:cNvSpPr/>
            <p:nvPr/>
          </p:nvSpPr>
          <p:spPr>
            <a:xfrm>
              <a:off x="7023475" y="2025025"/>
              <a:ext cx="159850" cy="159825"/>
            </a:xfrm>
            <a:custGeom>
              <a:rect b="b" l="l" r="r" t="t"/>
              <a:pathLst>
                <a:path extrusionOk="0" fill="none" h="6393" w="6394">
                  <a:moveTo>
                    <a:pt x="6393" y="3197"/>
                  </a:moveTo>
                  <a:cubicBezTo>
                    <a:pt x="6393" y="3380"/>
                    <a:pt x="6372" y="3573"/>
                    <a:pt x="6340" y="3745"/>
                  </a:cubicBezTo>
                  <a:cubicBezTo>
                    <a:pt x="6307" y="3928"/>
                    <a:pt x="6264" y="4111"/>
                    <a:pt x="6200" y="4284"/>
                  </a:cubicBezTo>
                  <a:cubicBezTo>
                    <a:pt x="6135" y="4467"/>
                    <a:pt x="6049" y="4628"/>
                    <a:pt x="5963" y="4789"/>
                  </a:cubicBezTo>
                  <a:cubicBezTo>
                    <a:pt x="5866" y="4951"/>
                    <a:pt x="5758" y="5112"/>
                    <a:pt x="5640" y="5252"/>
                  </a:cubicBezTo>
                  <a:cubicBezTo>
                    <a:pt x="5522" y="5392"/>
                    <a:pt x="5393" y="5521"/>
                    <a:pt x="5253" y="5640"/>
                  </a:cubicBezTo>
                  <a:cubicBezTo>
                    <a:pt x="5102" y="5758"/>
                    <a:pt x="4951" y="5866"/>
                    <a:pt x="4790" y="5962"/>
                  </a:cubicBezTo>
                  <a:cubicBezTo>
                    <a:pt x="4628" y="6059"/>
                    <a:pt x="4456" y="6135"/>
                    <a:pt x="4284" y="6199"/>
                  </a:cubicBezTo>
                  <a:cubicBezTo>
                    <a:pt x="4112" y="6264"/>
                    <a:pt x="3929" y="6307"/>
                    <a:pt x="3746" y="6339"/>
                  </a:cubicBezTo>
                  <a:cubicBezTo>
                    <a:pt x="3563" y="6371"/>
                    <a:pt x="3380" y="6393"/>
                    <a:pt x="3197" y="6393"/>
                  </a:cubicBezTo>
                  <a:cubicBezTo>
                    <a:pt x="3014" y="6393"/>
                    <a:pt x="2820" y="6371"/>
                    <a:pt x="2637" y="6339"/>
                  </a:cubicBezTo>
                  <a:cubicBezTo>
                    <a:pt x="2454" y="6307"/>
                    <a:pt x="2271" y="6264"/>
                    <a:pt x="2099" y="6199"/>
                  </a:cubicBezTo>
                  <a:cubicBezTo>
                    <a:pt x="1927" y="6135"/>
                    <a:pt x="1755" y="6059"/>
                    <a:pt x="1593" y="5962"/>
                  </a:cubicBezTo>
                  <a:cubicBezTo>
                    <a:pt x="1443" y="5866"/>
                    <a:pt x="1281" y="5758"/>
                    <a:pt x="1141" y="5640"/>
                  </a:cubicBezTo>
                  <a:cubicBezTo>
                    <a:pt x="1002" y="5521"/>
                    <a:pt x="872" y="5392"/>
                    <a:pt x="743" y="5252"/>
                  </a:cubicBezTo>
                  <a:cubicBezTo>
                    <a:pt x="625" y="5112"/>
                    <a:pt x="517" y="4951"/>
                    <a:pt x="431" y="4789"/>
                  </a:cubicBezTo>
                  <a:cubicBezTo>
                    <a:pt x="334" y="4628"/>
                    <a:pt x="259" y="4467"/>
                    <a:pt x="194" y="4284"/>
                  </a:cubicBezTo>
                  <a:cubicBezTo>
                    <a:pt x="130" y="4111"/>
                    <a:pt x="87" y="3928"/>
                    <a:pt x="54" y="3745"/>
                  </a:cubicBezTo>
                  <a:cubicBezTo>
                    <a:pt x="22" y="3573"/>
                    <a:pt x="1" y="3380"/>
                    <a:pt x="1" y="3197"/>
                  </a:cubicBezTo>
                  <a:cubicBezTo>
                    <a:pt x="1" y="3014"/>
                    <a:pt x="22" y="2820"/>
                    <a:pt x="54" y="2637"/>
                  </a:cubicBezTo>
                  <a:cubicBezTo>
                    <a:pt x="87" y="2454"/>
                    <a:pt x="130" y="2282"/>
                    <a:pt x="194" y="2099"/>
                  </a:cubicBezTo>
                  <a:cubicBezTo>
                    <a:pt x="259" y="1927"/>
                    <a:pt x="334" y="1754"/>
                    <a:pt x="431" y="1604"/>
                  </a:cubicBezTo>
                  <a:cubicBezTo>
                    <a:pt x="517" y="1442"/>
                    <a:pt x="625" y="1281"/>
                    <a:pt x="743" y="1141"/>
                  </a:cubicBezTo>
                  <a:cubicBezTo>
                    <a:pt x="872" y="1001"/>
                    <a:pt x="1002" y="872"/>
                    <a:pt x="1141" y="754"/>
                  </a:cubicBezTo>
                  <a:cubicBezTo>
                    <a:pt x="1281" y="635"/>
                    <a:pt x="1443" y="528"/>
                    <a:pt x="1593" y="431"/>
                  </a:cubicBezTo>
                  <a:cubicBezTo>
                    <a:pt x="1755" y="334"/>
                    <a:pt x="1927" y="259"/>
                    <a:pt x="2099" y="194"/>
                  </a:cubicBezTo>
                  <a:cubicBezTo>
                    <a:pt x="2271" y="129"/>
                    <a:pt x="2454" y="86"/>
                    <a:pt x="2637" y="54"/>
                  </a:cubicBezTo>
                  <a:cubicBezTo>
                    <a:pt x="2820" y="22"/>
                    <a:pt x="3014" y="0"/>
                    <a:pt x="3197" y="0"/>
                  </a:cubicBezTo>
                  <a:cubicBezTo>
                    <a:pt x="3380" y="0"/>
                    <a:pt x="3563" y="22"/>
                    <a:pt x="3746" y="54"/>
                  </a:cubicBezTo>
                  <a:cubicBezTo>
                    <a:pt x="3929" y="86"/>
                    <a:pt x="4112" y="129"/>
                    <a:pt x="4284" y="194"/>
                  </a:cubicBezTo>
                  <a:cubicBezTo>
                    <a:pt x="4456" y="259"/>
                    <a:pt x="4628" y="334"/>
                    <a:pt x="4790" y="431"/>
                  </a:cubicBezTo>
                  <a:cubicBezTo>
                    <a:pt x="4951" y="528"/>
                    <a:pt x="5102" y="635"/>
                    <a:pt x="5253" y="754"/>
                  </a:cubicBezTo>
                  <a:cubicBezTo>
                    <a:pt x="5393" y="872"/>
                    <a:pt x="5522" y="1001"/>
                    <a:pt x="5640" y="1141"/>
                  </a:cubicBezTo>
                  <a:cubicBezTo>
                    <a:pt x="5758" y="1281"/>
                    <a:pt x="5866" y="1442"/>
                    <a:pt x="5963" y="1604"/>
                  </a:cubicBezTo>
                  <a:cubicBezTo>
                    <a:pt x="6049" y="1754"/>
                    <a:pt x="6135" y="1927"/>
                    <a:pt x="6200" y="2099"/>
                  </a:cubicBezTo>
                  <a:cubicBezTo>
                    <a:pt x="6264" y="2282"/>
                    <a:pt x="6307" y="2454"/>
                    <a:pt x="6340" y="2637"/>
                  </a:cubicBezTo>
                  <a:cubicBezTo>
                    <a:pt x="6372" y="2820"/>
                    <a:pt x="6383" y="3100"/>
                    <a:pt x="6393" y="3197"/>
                  </a:cubicBezTo>
                  <a:cubicBezTo>
                    <a:pt x="6393" y="3293"/>
                    <a:pt x="6393" y="3100"/>
                    <a:pt x="6393" y="3197"/>
                  </a:cubicBez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6"/>
            <p:cNvSpPr/>
            <p:nvPr/>
          </p:nvSpPr>
          <p:spPr>
            <a:xfrm>
              <a:off x="389600" y="2105725"/>
              <a:ext cx="25300" cy="39325"/>
            </a:xfrm>
            <a:custGeom>
              <a:rect b="b" l="l" r="r" t="t"/>
              <a:pathLst>
                <a:path extrusionOk="0" h="1573" w="1012">
                  <a:moveTo>
                    <a:pt x="0" y="1"/>
                  </a:moveTo>
                  <a:lnTo>
                    <a:pt x="0" y="1572"/>
                  </a:lnTo>
                  <a:lnTo>
                    <a:pt x="1012" y="1572"/>
                  </a:lnTo>
                  <a:lnTo>
                    <a:pt x="1012" y="1389"/>
                  </a:lnTo>
                  <a:lnTo>
                    <a:pt x="205" y="1389"/>
                  </a:lnTo>
                  <a:lnTo>
                    <a:pt x="205" y="819"/>
                  </a:lnTo>
                  <a:lnTo>
                    <a:pt x="958" y="819"/>
                  </a:lnTo>
                  <a:lnTo>
                    <a:pt x="958" y="647"/>
                  </a:lnTo>
                  <a:lnTo>
                    <a:pt x="205" y="647"/>
                  </a:lnTo>
                  <a:lnTo>
                    <a:pt x="205" y="184"/>
                  </a:lnTo>
                  <a:lnTo>
                    <a:pt x="990" y="184"/>
                  </a:lnTo>
                  <a:lnTo>
                    <a:pt x="99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6"/>
            <p:cNvSpPr/>
            <p:nvPr/>
          </p:nvSpPr>
          <p:spPr>
            <a:xfrm>
              <a:off x="421350" y="2114875"/>
              <a:ext cx="25050" cy="30975"/>
            </a:xfrm>
            <a:custGeom>
              <a:rect b="b" l="l" r="r" t="t"/>
              <a:pathLst>
                <a:path extrusionOk="0" h="1239" w="1002">
                  <a:moveTo>
                    <a:pt x="807" y="614"/>
                  </a:moveTo>
                  <a:lnTo>
                    <a:pt x="807" y="657"/>
                  </a:lnTo>
                  <a:cubicBezTo>
                    <a:pt x="807" y="786"/>
                    <a:pt x="775" y="883"/>
                    <a:pt x="710" y="959"/>
                  </a:cubicBezTo>
                  <a:cubicBezTo>
                    <a:pt x="646" y="1034"/>
                    <a:pt x="560" y="1077"/>
                    <a:pt x="452" y="1077"/>
                  </a:cubicBezTo>
                  <a:cubicBezTo>
                    <a:pt x="377" y="1077"/>
                    <a:pt x="312" y="1056"/>
                    <a:pt x="269" y="1012"/>
                  </a:cubicBezTo>
                  <a:cubicBezTo>
                    <a:pt x="215" y="969"/>
                    <a:pt x="194" y="916"/>
                    <a:pt x="194" y="851"/>
                  </a:cubicBezTo>
                  <a:cubicBezTo>
                    <a:pt x="194" y="765"/>
                    <a:pt x="226" y="700"/>
                    <a:pt x="291" y="668"/>
                  </a:cubicBezTo>
                  <a:cubicBezTo>
                    <a:pt x="345" y="625"/>
                    <a:pt x="452" y="614"/>
                    <a:pt x="614" y="614"/>
                  </a:cubicBezTo>
                  <a:close/>
                  <a:moveTo>
                    <a:pt x="495" y="1"/>
                  </a:moveTo>
                  <a:cubicBezTo>
                    <a:pt x="431" y="1"/>
                    <a:pt x="366" y="1"/>
                    <a:pt x="301" y="22"/>
                  </a:cubicBezTo>
                  <a:cubicBezTo>
                    <a:pt x="226" y="33"/>
                    <a:pt x="162" y="55"/>
                    <a:pt x="86" y="76"/>
                  </a:cubicBezTo>
                  <a:lnTo>
                    <a:pt x="86" y="259"/>
                  </a:lnTo>
                  <a:cubicBezTo>
                    <a:pt x="151" y="227"/>
                    <a:pt x="215" y="205"/>
                    <a:pt x="280" y="184"/>
                  </a:cubicBezTo>
                  <a:cubicBezTo>
                    <a:pt x="334" y="173"/>
                    <a:pt x="409" y="162"/>
                    <a:pt x="474" y="162"/>
                  </a:cubicBezTo>
                  <a:cubicBezTo>
                    <a:pt x="581" y="162"/>
                    <a:pt x="657" y="184"/>
                    <a:pt x="721" y="238"/>
                  </a:cubicBezTo>
                  <a:cubicBezTo>
                    <a:pt x="775" y="281"/>
                    <a:pt x="807" y="356"/>
                    <a:pt x="807" y="442"/>
                  </a:cubicBezTo>
                  <a:lnTo>
                    <a:pt x="807" y="464"/>
                  </a:lnTo>
                  <a:lnTo>
                    <a:pt x="538" y="464"/>
                  </a:lnTo>
                  <a:cubicBezTo>
                    <a:pt x="355" y="464"/>
                    <a:pt x="226" y="496"/>
                    <a:pt x="140" y="560"/>
                  </a:cubicBezTo>
                  <a:cubicBezTo>
                    <a:pt x="54" y="625"/>
                    <a:pt x="0" y="733"/>
                    <a:pt x="0" y="862"/>
                  </a:cubicBezTo>
                  <a:cubicBezTo>
                    <a:pt x="0" y="980"/>
                    <a:pt x="43" y="1066"/>
                    <a:pt x="108" y="1131"/>
                  </a:cubicBezTo>
                  <a:cubicBezTo>
                    <a:pt x="183" y="1206"/>
                    <a:pt x="280" y="1238"/>
                    <a:pt x="398" y="1238"/>
                  </a:cubicBezTo>
                  <a:cubicBezTo>
                    <a:pt x="495" y="1238"/>
                    <a:pt x="571" y="1217"/>
                    <a:pt x="646" y="1185"/>
                  </a:cubicBezTo>
                  <a:cubicBezTo>
                    <a:pt x="710" y="1152"/>
                    <a:pt x="764" y="1099"/>
                    <a:pt x="807" y="1023"/>
                  </a:cubicBezTo>
                  <a:lnTo>
                    <a:pt x="807" y="1206"/>
                  </a:lnTo>
                  <a:lnTo>
                    <a:pt x="1001" y="1206"/>
                  </a:lnTo>
                  <a:lnTo>
                    <a:pt x="1001" y="528"/>
                  </a:lnTo>
                  <a:cubicBezTo>
                    <a:pt x="1001" y="356"/>
                    <a:pt x="958" y="216"/>
                    <a:pt x="872" y="130"/>
                  </a:cubicBezTo>
                  <a:cubicBezTo>
                    <a:pt x="786" y="44"/>
                    <a:pt x="657" y="1"/>
                    <a:pt x="4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6"/>
            <p:cNvSpPr/>
            <p:nvPr/>
          </p:nvSpPr>
          <p:spPr>
            <a:xfrm>
              <a:off x="456050" y="2114875"/>
              <a:ext cx="17250" cy="30175"/>
            </a:xfrm>
            <a:custGeom>
              <a:rect b="b" l="l" r="r" t="t"/>
              <a:pathLst>
                <a:path extrusionOk="0" h="1207" w="690">
                  <a:moveTo>
                    <a:pt x="592" y="1"/>
                  </a:moveTo>
                  <a:cubicBezTo>
                    <a:pt x="496" y="1"/>
                    <a:pt x="420" y="12"/>
                    <a:pt x="356" y="55"/>
                  </a:cubicBezTo>
                  <a:cubicBezTo>
                    <a:pt x="291" y="87"/>
                    <a:pt x="237" y="141"/>
                    <a:pt x="194" y="205"/>
                  </a:cubicBezTo>
                  <a:lnTo>
                    <a:pt x="194" y="22"/>
                  </a:lnTo>
                  <a:lnTo>
                    <a:pt x="0" y="22"/>
                  </a:lnTo>
                  <a:lnTo>
                    <a:pt x="0" y="1206"/>
                  </a:lnTo>
                  <a:lnTo>
                    <a:pt x="194" y="1206"/>
                  </a:lnTo>
                  <a:lnTo>
                    <a:pt x="194" y="582"/>
                  </a:lnTo>
                  <a:cubicBezTo>
                    <a:pt x="194" y="453"/>
                    <a:pt x="226" y="345"/>
                    <a:pt x="280" y="281"/>
                  </a:cubicBezTo>
                  <a:cubicBezTo>
                    <a:pt x="345" y="205"/>
                    <a:pt x="431" y="173"/>
                    <a:pt x="539" y="173"/>
                  </a:cubicBezTo>
                  <a:cubicBezTo>
                    <a:pt x="571" y="173"/>
                    <a:pt x="592" y="173"/>
                    <a:pt x="625" y="184"/>
                  </a:cubicBezTo>
                  <a:cubicBezTo>
                    <a:pt x="646" y="184"/>
                    <a:pt x="668" y="195"/>
                    <a:pt x="689" y="205"/>
                  </a:cubicBezTo>
                  <a:lnTo>
                    <a:pt x="689" y="12"/>
                  </a:lnTo>
                  <a:cubicBezTo>
                    <a:pt x="668" y="1"/>
                    <a:pt x="657" y="1"/>
                    <a:pt x="6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6"/>
            <p:cNvSpPr/>
            <p:nvPr/>
          </p:nvSpPr>
          <p:spPr>
            <a:xfrm>
              <a:off x="474875" y="2107075"/>
              <a:ext cx="18325" cy="37975"/>
            </a:xfrm>
            <a:custGeom>
              <a:rect b="b" l="l" r="r" t="t"/>
              <a:pathLst>
                <a:path extrusionOk="0" h="1519" w="733">
                  <a:moveTo>
                    <a:pt x="141" y="1"/>
                  </a:moveTo>
                  <a:lnTo>
                    <a:pt x="141" y="334"/>
                  </a:lnTo>
                  <a:lnTo>
                    <a:pt x="1" y="334"/>
                  </a:lnTo>
                  <a:lnTo>
                    <a:pt x="1" y="485"/>
                  </a:lnTo>
                  <a:lnTo>
                    <a:pt x="141" y="485"/>
                  </a:lnTo>
                  <a:lnTo>
                    <a:pt x="141" y="1131"/>
                  </a:lnTo>
                  <a:cubicBezTo>
                    <a:pt x="141" y="1271"/>
                    <a:pt x="162" y="1378"/>
                    <a:pt x="227" y="1432"/>
                  </a:cubicBezTo>
                  <a:cubicBezTo>
                    <a:pt x="281" y="1486"/>
                    <a:pt x="388" y="1518"/>
                    <a:pt x="528" y="1518"/>
                  </a:cubicBezTo>
                  <a:lnTo>
                    <a:pt x="733" y="1518"/>
                  </a:lnTo>
                  <a:lnTo>
                    <a:pt x="733" y="1357"/>
                  </a:lnTo>
                  <a:lnTo>
                    <a:pt x="528" y="1357"/>
                  </a:lnTo>
                  <a:cubicBezTo>
                    <a:pt x="453" y="1357"/>
                    <a:pt x="399" y="1335"/>
                    <a:pt x="367" y="1314"/>
                  </a:cubicBezTo>
                  <a:cubicBezTo>
                    <a:pt x="345" y="1281"/>
                    <a:pt x="334" y="1228"/>
                    <a:pt x="334" y="1131"/>
                  </a:cubicBezTo>
                  <a:lnTo>
                    <a:pt x="334" y="485"/>
                  </a:lnTo>
                  <a:lnTo>
                    <a:pt x="733" y="485"/>
                  </a:lnTo>
                  <a:lnTo>
                    <a:pt x="733" y="334"/>
                  </a:lnTo>
                  <a:lnTo>
                    <a:pt x="334" y="334"/>
                  </a:lnTo>
                  <a:lnTo>
                    <a:pt x="3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6"/>
            <p:cNvSpPr/>
            <p:nvPr/>
          </p:nvSpPr>
          <p:spPr>
            <a:xfrm>
              <a:off x="499375" y="2104125"/>
              <a:ext cx="24500" cy="40925"/>
            </a:xfrm>
            <a:custGeom>
              <a:rect b="b" l="l" r="r" t="t"/>
              <a:pathLst>
                <a:path extrusionOk="0" h="1637" w="980">
                  <a:moveTo>
                    <a:pt x="0" y="0"/>
                  </a:moveTo>
                  <a:lnTo>
                    <a:pt x="0" y="1636"/>
                  </a:lnTo>
                  <a:lnTo>
                    <a:pt x="194" y="1636"/>
                  </a:lnTo>
                  <a:lnTo>
                    <a:pt x="194" y="969"/>
                  </a:lnTo>
                  <a:cubicBezTo>
                    <a:pt x="194" y="851"/>
                    <a:pt x="226" y="764"/>
                    <a:pt x="280" y="700"/>
                  </a:cubicBezTo>
                  <a:cubicBezTo>
                    <a:pt x="345" y="635"/>
                    <a:pt x="420" y="592"/>
                    <a:pt x="528" y="592"/>
                  </a:cubicBezTo>
                  <a:cubicBezTo>
                    <a:pt x="614" y="592"/>
                    <a:pt x="678" y="625"/>
                    <a:pt x="721" y="678"/>
                  </a:cubicBezTo>
                  <a:cubicBezTo>
                    <a:pt x="764" y="732"/>
                    <a:pt x="786" y="818"/>
                    <a:pt x="786" y="926"/>
                  </a:cubicBezTo>
                  <a:lnTo>
                    <a:pt x="786" y="1636"/>
                  </a:lnTo>
                  <a:lnTo>
                    <a:pt x="980" y="1636"/>
                  </a:lnTo>
                  <a:lnTo>
                    <a:pt x="980" y="926"/>
                  </a:lnTo>
                  <a:cubicBezTo>
                    <a:pt x="980" y="764"/>
                    <a:pt x="947" y="635"/>
                    <a:pt x="883" y="560"/>
                  </a:cubicBezTo>
                  <a:cubicBezTo>
                    <a:pt x="807" y="474"/>
                    <a:pt x="711" y="431"/>
                    <a:pt x="571" y="431"/>
                  </a:cubicBezTo>
                  <a:cubicBezTo>
                    <a:pt x="495" y="431"/>
                    <a:pt x="420" y="442"/>
                    <a:pt x="355" y="485"/>
                  </a:cubicBezTo>
                  <a:cubicBezTo>
                    <a:pt x="291" y="517"/>
                    <a:pt x="237" y="571"/>
                    <a:pt x="194" y="635"/>
                  </a:cubicBezTo>
                  <a:lnTo>
                    <a:pt x="1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6"/>
            <p:cNvSpPr/>
            <p:nvPr/>
          </p:nvSpPr>
          <p:spPr>
            <a:xfrm>
              <a:off x="354875" y="2173000"/>
              <a:ext cx="5425" cy="39300"/>
            </a:xfrm>
            <a:custGeom>
              <a:rect b="b" l="l" r="r" t="t"/>
              <a:pathLst>
                <a:path extrusionOk="0" h="1572" w="217">
                  <a:moveTo>
                    <a:pt x="1" y="0"/>
                  </a:moveTo>
                  <a:lnTo>
                    <a:pt x="1" y="1572"/>
                  </a:lnTo>
                  <a:lnTo>
                    <a:pt x="216" y="1572"/>
                  </a:lnTo>
                  <a:lnTo>
                    <a:pt x="21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6"/>
            <p:cNvSpPr/>
            <p:nvPr/>
          </p:nvSpPr>
          <p:spPr>
            <a:xfrm>
              <a:off x="370225" y="2182150"/>
              <a:ext cx="24775" cy="30150"/>
            </a:xfrm>
            <a:custGeom>
              <a:rect b="b" l="l" r="r" t="t"/>
              <a:pathLst>
                <a:path extrusionOk="0" h="1206" w="991">
                  <a:moveTo>
                    <a:pt x="581" y="0"/>
                  </a:moveTo>
                  <a:cubicBezTo>
                    <a:pt x="495" y="0"/>
                    <a:pt x="420" y="11"/>
                    <a:pt x="355" y="54"/>
                  </a:cubicBezTo>
                  <a:cubicBezTo>
                    <a:pt x="302" y="86"/>
                    <a:pt x="248" y="140"/>
                    <a:pt x="194" y="205"/>
                  </a:cubicBezTo>
                  <a:lnTo>
                    <a:pt x="194" y="22"/>
                  </a:lnTo>
                  <a:lnTo>
                    <a:pt x="0" y="22"/>
                  </a:lnTo>
                  <a:lnTo>
                    <a:pt x="0" y="1206"/>
                  </a:lnTo>
                  <a:lnTo>
                    <a:pt x="194" y="1206"/>
                  </a:lnTo>
                  <a:lnTo>
                    <a:pt x="194" y="538"/>
                  </a:lnTo>
                  <a:cubicBezTo>
                    <a:pt x="194" y="420"/>
                    <a:pt x="226" y="334"/>
                    <a:pt x="291" y="269"/>
                  </a:cubicBezTo>
                  <a:cubicBezTo>
                    <a:pt x="345" y="205"/>
                    <a:pt x="431" y="162"/>
                    <a:pt x="538" y="162"/>
                  </a:cubicBezTo>
                  <a:cubicBezTo>
                    <a:pt x="625" y="162"/>
                    <a:pt x="689" y="194"/>
                    <a:pt x="732" y="248"/>
                  </a:cubicBezTo>
                  <a:cubicBezTo>
                    <a:pt x="775" y="302"/>
                    <a:pt x="797" y="388"/>
                    <a:pt x="797" y="495"/>
                  </a:cubicBezTo>
                  <a:lnTo>
                    <a:pt x="797" y="1206"/>
                  </a:lnTo>
                  <a:lnTo>
                    <a:pt x="990" y="1206"/>
                  </a:lnTo>
                  <a:lnTo>
                    <a:pt x="990" y="495"/>
                  </a:lnTo>
                  <a:cubicBezTo>
                    <a:pt x="990" y="334"/>
                    <a:pt x="958" y="205"/>
                    <a:pt x="883" y="130"/>
                  </a:cubicBezTo>
                  <a:cubicBezTo>
                    <a:pt x="818" y="43"/>
                    <a:pt x="711" y="0"/>
                    <a:pt x="5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6"/>
            <p:cNvSpPr/>
            <p:nvPr/>
          </p:nvSpPr>
          <p:spPr>
            <a:xfrm>
              <a:off x="400900" y="2174350"/>
              <a:ext cx="18575" cy="37950"/>
            </a:xfrm>
            <a:custGeom>
              <a:rect b="b" l="l" r="r" t="t"/>
              <a:pathLst>
                <a:path extrusionOk="0" h="1518" w="743">
                  <a:moveTo>
                    <a:pt x="140" y="0"/>
                  </a:moveTo>
                  <a:lnTo>
                    <a:pt x="140" y="334"/>
                  </a:lnTo>
                  <a:lnTo>
                    <a:pt x="0" y="334"/>
                  </a:lnTo>
                  <a:lnTo>
                    <a:pt x="0" y="485"/>
                  </a:lnTo>
                  <a:lnTo>
                    <a:pt x="140" y="485"/>
                  </a:lnTo>
                  <a:lnTo>
                    <a:pt x="140" y="1130"/>
                  </a:lnTo>
                  <a:cubicBezTo>
                    <a:pt x="140" y="1270"/>
                    <a:pt x="172" y="1378"/>
                    <a:pt x="226" y="1432"/>
                  </a:cubicBezTo>
                  <a:cubicBezTo>
                    <a:pt x="291" y="1485"/>
                    <a:pt x="388" y="1518"/>
                    <a:pt x="538" y="1518"/>
                  </a:cubicBezTo>
                  <a:lnTo>
                    <a:pt x="743" y="1518"/>
                  </a:lnTo>
                  <a:lnTo>
                    <a:pt x="743" y="1356"/>
                  </a:lnTo>
                  <a:lnTo>
                    <a:pt x="538" y="1356"/>
                  </a:lnTo>
                  <a:cubicBezTo>
                    <a:pt x="463" y="1356"/>
                    <a:pt x="409" y="1335"/>
                    <a:pt x="377" y="1313"/>
                  </a:cubicBezTo>
                  <a:cubicBezTo>
                    <a:pt x="355" y="1281"/>
                    <a:pt x="345" y="1227"/>
                    <a:pt x="345" y="1130"/>
                  </a:cubicBezTo>
                  <a:lnTo>
                    <a:pt x="345" y="485"/>
                  </a:lnTo>
                  <a:lnTo>
                    <a:pt x="743" y="485"/>
                  </a:lnTo>
                  <a:lnTo>
                    <a:pt x="743" y="334"/>
                  </a:lnTo>
                  <a:lnTo>
                    <a:pt x="345" y="334"/>
                  </a:lnTo>
                  <a:lnTo>
                    <a:pt x="34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6"/>
            <p:cNvSpPr/>
            <p:nvPr/>
          </p:nvSpPr>
          <p:spPr>
            <a:xfrm>
              <a:off x="423500" y="2182150"/>
              <a:ext cx="27450" cy="30975"/>
            </a:xfrm>
            <a:custGeom>
              <a:rect b="b" l="l" r="r" t="t"/>
              <a:pathLst>
                <a:path extrusionOk="0" h="1239" w="1098">
                  <a:moveTo>
                    <a:pt x="581" y="162"/>
                  </a:moveTo>
                  <a:cubicBezTo>
                    <a:pt x="678" y="162"/>
                    <a:pt x="754" y="194"/>
                    <a:pt x="807" y="259"/>
                  </a:cubicBezTo>
                  <a:cubicBezTo>
                    <a:pt x="872" y="323"/>
                    <a:pt x="904" y="409"/>
                    <a:pt x="904" y="506"/>
                  </a:cubicBezTo>
                  <a:lnTo>
                    <a:pt x="215" y="506"/>
                  </a:lnTo>
                  <a:cubicBezTo>
                    <a:pt x="226" y="399"/>
                    <a:pt x="259" y="312"/>
                    <a:pt x="323" y="259"/>
                  </a:cubicBezTo>
                  <a:cubicBezTo>
                    <a:pt x="388" y="194"/>
                    <a:pt x="474" y="162"/>
                    <a:pt x="581" y="162"/>
                  </a:cubicBezTo>
                  <a:close/>
                  <a:moveTo>
                    <a:pt x="581" y="0"/>
                  </a:moveTo>
                  <a:cubicBezTo>
                    <a:pt x="409" y="0"/>
                    <a:pt x="259" y="54"/>
                    <a:pt x="162" y="173"/>
                  </a:cubicBezTo>
                  <a:cubicBezTo>
                    <a:pt x="54" y="280"/>
                    <a:pt x="0" y="431"/>
                    <a:pt x="0" y="625"/>
                  </a:cubicBezTo>
                  <a:cubicBezTo>
                    <a:pt x="0" y="818"/>
                    <a:pt x="54" y="958"/>
                    <a:pt x="172" y="1066"/>
                  </a:cubicBezTo>
                  <a:cubicBezTo>
                    <a:pt x="280" y="1184"/>
                    <a:pt x="431" y="1238"/>
                    <a:pt x="614" y="1238"/>
                  </a:cubicBezTo>
                  <a:cubicBezTo>
                    <a:pt x="689" y="1238"/>
                    <a:pt x="764" y="1227"/>
                    <a:pt x="840" y="1206"/>
                  </a:cubicBezTo>
                  <a:cubicBezTo>
                    <a:pt x="904" y="1195"/>
                    <a:pt x="980" y="1173"/>
                    <a:pt x="1055" y="1141"/>
                  </a:cubicBezTo>
                  <a:lnTo>
                    <a:pt x="1055" y="958"/>
                  </a:lnTo>
                  <a:cubicBezTo>
                    <a:pt x="980" y="1001"/>
                    <a:pt x="915" y="1023"/>
                    <a:pt x="840" y="1044"/>
                  </a:cubicBezTo>
                  <a:cubicBezTo>
                    <a:pt x="775" y="1066"/>
                    <a:pt x="700" y="1066"/>
                    <a:pt x="624" y="1066"/>
                  </a:cubicBezTo>
                  <a:cubicBezTo>
                    <a:pt x="495" y="1066"/>
                    <a:pt x="398" y="1034"/>
                    <a:pt x="323" y="969"/>
                  </a:cubicBezTo>
                  <a:cubicBezTo>
                    <a:pt x="259" y="894"/>
                    <a:pt x="215" y="797"/>
                    <a:pt x="205" y="657"/>
                  </a:cubicBezTo>
                  <a:lnTo>
                    <a:pt x="1098" y="657"/>
                  </a:lnTo>
                  <a:lnTo>
                    <a:pt x="1098" y="571"/>
                  </a:lnTo>
                  <a:cubicBezTo>
                    <a:pt x="1098" y="388"/>
                    <a:pt x="1044" y="248"/>
                    <a:pt x="958" y="151"/>
                  </a:cubicBezTo>
                  <a:cubicBezTo>
                    <a:pt x="861" y="54"/>
                    <a:pt x="743" y="0"/>
                    <a:pt x="5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6"/>
            <p:cNvSpPr/>
            <p:nvPr/>
          </p:nvSpPr>
          <p:spPr>
            <a:xfrm>
              <a:off x="458750" y="2182150"/>
              <a:ext cx="17225" cy="30150"/>
            </a:xfrm>
            <a:custGeom>
              <a:rect b="b" l="l" r="r" t="t"/>
              <a:pathLst>
                <a:path extrusionOk="0" h="1206" w="689">
                  <a:moveTo>
                    <a:pt x="581" y="0"/>
                  </a:moveTo>
                  <a:cubicBezTo>
                    <a:pt x="495" y="0"/>
                    <a:pt x="409" y="11"/>
                    <a:pt x="344" y="54"/>
                  </a:cubicBezTo>
                  <a:cubicBezTo>
                    <a:pt x="280" y="86"/>
                    <a:pt x="226" y="140"/>
                    <a:pt x="194" y="205"/>
                  </a:cubicBezTo>
                  <a:lnTo>
                    <a:pt x="194" y="22"/>
                  </a:lnTo>
                  <a:lnTo>
                    <a:pt x="0" y="22"/>
                  </a:lnTo>
                  <a:lnTo>
                    <a:pt x="0" y="1206"/>
                  </a:lnTo>
                  <a:lnTo>
                    <a:pt x="194" y="1206"/>
                  </a:lnTo>
                  <a:lnTo>
                    <a:pt x="194" y="582"/>
                  </a:lnTo>
                  <a:cubicBezTo>
                    <a:pt x="194" y="452"/>
                    <a:pt x="215" y="345"/>
                    <a:pt x="280" y="280"/>
                  </a:cubicBezTo>
                  <a:cubicBezTo>
                    <a:pt x="334" y="205"/>
                    <a:pt x="420" y="173"/>
                    <a:pt x="527" y="173"/>
                  </a:cubicBezTo>
                  <a:cubicBezTo>
                    <a:pt x="560" y="173"/>
                    <a:pt x="592" y="173"/>
                    <a:pt x="614" y="183"/>
                  </a:cubicBezTo>
                  <a:cubicBezTo>
                    <a:pt x="635" y="183"/>
                    <a:pt x="667" y="194"/>
                    <a:pt x="689" y="205"/>
                  </a:cubicBezTo>
                  <a:lnTo>
                    <a:pt x="678" y="11"/>
                  </a:lnTo>
                  <a:cubicBezTo>
                    <a:pt x="667" y="0"/>
                    <a:pt x="646" y="0"/>
                    <a:pt x="6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6"/>
            <p:cNvSpPr/>
            <p:nvPr/>
          </p:nvSpPr>
          <p:spPr>
            <a:xfrm>
              <a:off x="479725" y="2182150"/>
              <a:ext cx="24775" cy="30150"/>
            </a:xfrm>
            <a:custGeom>
              <a:rect b="b" l="l" r="r" t="t"/>
              <a:pathLst>
                <a:path extrusionOk="0" h="1206" w="991">
                  <a:moveTo>
                    <a:pt x="582" y="0"/>
                  </a:moveTo>
                  <a:cubicBezTo>
                    <a:pt x="496" y="0"/>
                    <a:pt x="420" y="11"/>
                    <a:pt x="356" y="54"/>
                  </a:cubicBezTo>
                  <a:cubicBezTo>
                    <a:pt x="302" y="86"/>
                    <a:pt x="248" y="140"/>
                    <a:pt x="194" y="205"/>
                  </a:cubicBezTo>
                  <a:lnTo>
                    <a:pt x="194" y="22"/>
                  </a:lnTo>
                  <a:lnTo>
                    <a:pt x="1" y="22"/>
                  </a:lnTo>
                  <a:lnTo>
                    <a:pt x="1" y="1206"/>
                  </a:lnTo>
                  <a:lnTo>
                    <a:pt x="194" y="1206"/>
                  </a:lnTo>
                  <a:lnTo>
                    <a:pt x="194" y="538"/>
                  </a:lnTo>
                  <a:cubicBezTo>
                    <a:pt x="194" y="420"/>
                    <a:pt x="227" y="334"/>
                    <a:pt x="291" y="269"/>
                  </a:cubicBezTo>
                  <a:cubicBezTo>
                    <a:pt x="345" y="205"/>
                    <a:pt x="431" y="162"/>
                    <a:pt x="539" y="162"/>
                  </a:cubicBezTo>
                  <a:cubicBezTo>
                    <a:pt x="625" y="162"/>
                    <a:pt x="689" y="194"/>
                    <a:pt x="732" y="248"/>
                  </a:cubicBezTo>
                  <a:cubicBezTo>
                    <a:pt x="775" y="302"/>
                    <a:pt x="797" y="388"/>
                    <a:pt x="797" y="495"/>
                  </a:cubicBezTo>
                  <a:lnTo>
                    <a:pt x="797" y="1206"/>
                  </a:lnTo>
                  <a:lnTo>
                    <a:pt x="991" y="1206"/>
                  </a:lnTo>
                  <a:lnTo>
                    <a:pt x="991" y="495"/>
                  </a:lnTo>
                  <a:cubicBezTo>
                    <a:pt x="991" y="334"/>
                    <a:pt x="958" y="205"/>
                    <a:pt x="883" y="130"/>
                  </a:cubicBezTo>
                  <a:cubicBezTo>
                    <a:pt x="818" y="43"/>
                    <a:pt x="711" y="0"/>
                    <a:pt x="5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6"/>
            <p:cNvSpPr/>
            <p:nvPr/>
          </p:nvSpPr>
          <p:spPr>
            <a:xfrm>
              <a:off x="512025" y="2182150"/>
              <a:ext cx="27200" cy="30975"/>
            </a:xfrm>
            <a:custGeom>
              <a:rect b="b" l="l" r="r" t="t"/>
              <a:pathLst>
                <a:path extrusionOk="0" h="1239" w="1088">
                  <a:moveTo>
                    <a:pt x="581" y="162"/>
                  </a:moveTo>
                  <a:cubicBezTo>
                    <a:pt x="678" y="162"/>
                    <a:pt x="753" y="194"/>
                    <a:pt x="807" y="259"/>
                  </a:cubicBezTo>
                  <a:cubicBezTo>
                    <a:pt x="861" y="323"/>
                    <a:pt x="893" y="409"/>
                    <a:pt x="893" y="506"/>
                  </a:cubicBezTo>
                  <a:lnTo>
                    <a:pt x="205" y="506"/>
                  </a:lnTo>
                  <a:cubicBezTo>
                    <a:pt x="215" y="399"/>
                    <a:pt x="258" y="312"/>
                    <a:pt x="323" y="259"/>
                  </a:cubicBezTo>
                  <a:cubicBezTo>
                    <a:pt x="387" y="194"/>
                    <a:pt x="474" y="162"/>
                    <a:pt x="581" y="162"/>
                  </a:cubicBezTo>
                  <a:close/>
                  <a:moveTo>
                    <a:pt x="570" y="0"/>
                  </a:moveTo>
                  <a:cubicBezTo>
                    <a:pt x="398" y="0"/>
                    <a:pt x="258" y="54"/>
                    <a:pt x="151" y="173"/>
                  </a:cubicBezTo>
                  <a:cubicBezTo>
                    <a:pt x="54" y="280"/>
                    <a:pt x="0" y="431"/>
                    <a:pt x="0" y="625"/>
                  </a:cubicBezTo>
                  <a:cubicBezTo>
                    <a:pt x="0" y="818"/>
                    <a:pt x="54" y="958"/>
                    <a:pt x="161" y="1066"/>
                  </a:cubicBezTo>
                  <a:cubicBezTo>
                    <a:pt x="269" y="1184"/>
                    <a:pt x="420" y="1238"/>
                    <a:pt x="613" y="1238"/>
                  </a:cubicBezTo>
                  <a:cubicBezTo>
                    <a:pt x="689" y="1238"/>
                    <a:pt x="753" y="1227"/>
                    <a:pt x="829" y="1206"/>
                  </a:cubicBezTo>
                  <a:cubicBezTo>
                    <a:pt x="904" y="1195"/>
                    <a:pt x="979" y="1173"/>
                    <a:pt x="1044" y="1141"/>
                  </a:cubicBezTo>
                  <a:lnTo>
                    <a:pt x="1044" y="958"/>
                  </a:lnTo>
                  <a:cubicBezTo>
                    <a:pt x="979" y="1001"/>
                    <a:pt x="904" y="1023"/>
                    <a:pt x="839" y="1044"/>
                  </a:cubicBezTo>
                  <a:cubicBezTo>
                    <a:pt x="764" y="1066"/>
                    <a:pt x="700" y="1066"/>
                    <a:pt x="624" y="1066"/>
                  </a:cubicBezTo>
                  <a:cubicBezTo>
                    <a:pt x="495" y="1066"/>
                    <a:pt x="387" y="1034"/>
                    <a:pt x="323" y="969"/>
                  </a:cubicBezTo>
                  <a:cubicBezTo>
                    <a:pt x="248" y="894"/>
                    <a:pt x="205" y="797"/>
                    <a:pt x="205" y="657"/>
                  </a:cubicBezTo>
                  <a:lnTo>
                    <a:pt x="1087" y="657"/>
                  </a:lnTo>
                  <a:lnTo>
                    <a:pt x="1087" y="571"/>
                  </a:lnTo>
                  <a:cubicBezTo>
                    <a:pt x="1087" y="388"/>
                    <a:pt x="1044" y="248"/>
                    <a:pt x="947" y="151"/>
                  </a:cubicBezTo>
                  <a:cubicBezTo>
                    <a:pt x="861" y="54"/>
                    <a:pt x="732" y="0"/>
                    <a:pt x="5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6"/>
            <p:cNvSpPr/>
            <p:nvPr/>
          </p:nvSpPr>
          <p:spPr>
            <a:xfrm>
              <a:off x="543500" y="2174350"/>
              <a:ext cx="18575" cy="37950"/>
            </a:xfrm>
            <a:custGeom>
              <a:rect b="b" l="l" r="r" t="t"/>
              <a:pathLst>
                <a:path extrusionOk="0" h="1518" w="743">
                  <a:moveTo>
                    <a:pt x="140" y="0"/>
                  </a:moveTo>
                  <a:lnTo>
                    <a:pt x="140" y="334"/>
                  </a:lnTo>
                  <a:lnTo>
                    <a:pt x="0" y="334"/>
                  </a:lnTo>
                  <a:lnTo>
                    <a:pt x="0" y="485"/>
                  </a:lnTo>
                  <a:lnTo>
                    <a:pt x="140" y="485"/>
                  </a:lnTo>
                  <a:lnTo>
                    <a:pt x="140" y="1130"/>
                  </a:lnTo>
                  <a:cubicBezTo>
                    <a:pt x="140" y="1270"/>
                    <a:pt x="172" y="1378"/>
                    <a:pt x="226" y="1432"/>
                  </a:cubicBezTo>
                  <a:cubicBezTo>
                    <a:pt x="291" y="1485"/>
                    <a:pt x="388" y="1518"/>
                    <a:pt x="538" y="1518"/>
                  </a:cubicBezTo>
                  <a:lnTo>
                    <a:pt x="743" y="1518"/>
                  </a:lnTo>
                  <a:lnTo>
                    <a:pt x="743" y="1356"/>
                  </a:lnTo>
                  <a:lnTo>
                    <a:pt x="538" y="1356"/>
                  </a:lnTo>
                  <a:cubicBezTo>
                    <a:pt x="463" y="1356"/>
                    <a:pt x="409" y="1335"/>
                    <a:pt x="377" y="1313"/>
                  </a:cubicBezTo>
                  <a:cubicBezTo>
                    <a:pt x="355" y="1281"/>
                    <a:pt x="334" y="1227"/>
                    <a:pt x="334" y="1130"/>
                  </a:cubicBezTo>
                  <a:lnTo>
                    <a:pt x="334" y="485"/>
                  </a:lnTo>
                  <a:lnTo>
                    <a:pt x="743" y="485"/>
                  </a:lnTo>
                  <a:lnTo>
                    <a:pt x="743" y="334"/>
                  </a:lnTo>
                  <a:lnTo>
                    <a:pt x="334" y="334"/>
                  </a:lnTo>
                  <a:lnTo>
                    <a:pt x="3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6"/>
            <p:cNvSpPr/>
            <p:nvPr/>
          </p:nvSpPr>
          <p:spPr>
            <a:xfrm>
              <a:off x="7057375" y="2136150"/>
              <a:ext cx="37425" cy="40900"/>
            </a:xfrm>
            <a:custGeom>
              <a:rect b="b" l="l" r="r" t="t"/>
              <a:pathLst>
                <a:path extrusionOk="0" h="1636" w="1497">
                  <a:moveTo>
                    <a:pt x="1" y="0"/>
                  </a:moveTo>
                  <a:lnTo>
                    <a:pt x="1" y="1636"/>
                  </a:lnTo>
                  <a:lnTo>
                    <a:pt x="216" y="1636"/>
                  </a:lnTo>
                  <a:lnTo>
                    <a:pt x="216" y="194"/>
                  </a:lnTo>
                  <a:lnTo>
                    <a:pt x="636" y="1324"/>
                  </a:lnTo>
                  <a:lnTo>
                    <a:pt x="862" y="1324"/>
                  </a:lnTo>
                  <a:lnTo>
                    <a:pt x="1281" y="194"/>
                  </a:lnTo>
                  <a:lnTo>
                    <a:pt x="1281" y="1636"/>
                  </a:lnTo>
                  <a:lnTo>
                    <a:pt x="1497" y="1636"/>
                  </a:lnTo>
                  <a:lnTo>
                    <a:pt x="1497" y="0"/>
                  </a:lnTo>
                  <a:lnTo>
                    <a:pt x="1174" y="0"/>
                  </a:lnTo>
                  <a:lnTo>
                    <a:pt x="743" y="1109"/>
                  </a:lnTo>
                  <a:lnTo>
                    <a:pt x="3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6"/>
            <p:cNvSpPr/>
            <p:nvPr/>
          </p:nvSpPr>
          <p:spPr>
            <a:xfrm>
              <a:off x="7103400" y="2145550"/>
              <a:ext cx="28275" cy="32325"/>
            </a:xfrm>
            <a:custGeom>
              <a:rect b="b" l="l" r="r" t="t"/>
              <a:pathLst>
                <a:path extrusionOk="0" h="1293" w="1131">
                  <a:moveTo>
                    <a:pt x="570" y="173"/>
                  </a:moveTo>
                  <a:cubicBezTo>
                    <a:pt x="678" y="173"/>
                    <a:pt x="764" y="216"/>
                    <a:pt x="818" y="302"/>
                  </a:cubicBezTo>
                  <a:cubicBezTo>
                    <a:pt x="883" y="388"/>
                    <a:pt x="915" y="496"/>
                    <a:pt x="915" y="646"/>
                  </a:cubicBezTo>
                  <a:cubicBezTo>
                    <a:pt x="915" y="786"/>
                    <a:pt x="883" y="905"/>
                    <a:pt x="818" y="991"/>
                  </a:cubicBezTo>
                  <a:cubicBezTo>
                    <a:pt x="764" y="1077"/>
                    <a:pt x="678" y="1120"/>
                    <a:pt x="570" y="1120"/>
                  </a:cubicBezTo>
                  <a:cubicBezTo>
                    <a:pt x="452" y="1120"/>
                    <a:pt x="366" y="1077"/>
                    <a:pt x="312" y="991"/>
                  </a:cubicBezTo>
                  <a:cubicBezTo>
                    <a:pt x="248" y="905"/>
                    <a:pt x="215" y="797"/>
                    <a:pt x="215" y="646"/>
                  </a:cubicBezTo>
                  <a:cubicBezTo>
                    <a:pt x="215" y="496"/>
                    <a:pt x="248" y="377"/>
                    <a:pt x="312" y="302"/>
                  </a:cubicBezTo>
                  <a:cubicBezTo>
                    <a:pt x="377" y="216"/>
                    <a:pt x="463" y="173"/>
                    <a:pt x="570" y="173"/>
                  </a:cubicBezTo>
                  <a:close/>
                  <a:moveTo>
                    <a:pt x="570" y="1"/>
                  </a:moveTo>
                  <a:cubicBezTo>
                    <a:pt x="387" y="1"/>
                    <a:pt x="248" y="55"/>
                    <a:pt x="151" y="173"/>
                  </a:cubicBezTo>
                  <a:cubicBezTo>
                    <a:pt x="54" y="281"/>
                    <a:pt x="0" y="442"/>
                    <a:pt x="0" y="646"/>
                  </a:cubicBezTo>
                  <a:cubicBezTo>
                    <a:pt x="0" y="851"/>
                    <a:pt x="54" y="1002"/>
                    <a:pt x="151" y="1120"/>
                  </a:cubicBezTo>
                  <a:cubicBezTo>
                    <a:pt x="248" y="1238"/>
                    <a:pt x="387" y="1292"/>
                    <a:pt x="570" y="1292"/>
                  </a:cubicBezTo>
                  <a:cubicBezTo>
                    <a:pt x="743" y="1292"/>
                    <a:pt x="883" y="1238"/>
                    <a:pt x="979" y="1120"/>
                  </a:cubicBezTo>
                  <a:cubicBezTo>
                    <a:pt x="1076" y="1002"/>
                    <a:pt x="1130" y="851"/>
                    <a:pt x="1130" y="646"/>
                  </a:cubicBezTo>
                  <a:cubicBezTo>
                    <a:pt x="1130" y="442"/>
                    <a:pt x="1076" y="281"/>
                    <a:pt x="979" y="173"/>
                  </a:cubicBezTo>
                  <a:cubicBezTo>
                    <a:pt x="883" y="55"/>
                    <a:pt x="743"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6"/>
            <p:cNvSpPr/>
            <p:nvPr/>
          </p:nvSpPr>
          <p:spPr>
            <a:xfrm>
              <a:off x="7137825" y="2145550"/>
              <a:ext cx="28275" cy="32325"/>
            </a:xfrm>
            <a:custGeom>
              <a:rect b="b" l="l" r="r" t="t"/>
              <a:pathLst>
                <a:path extrusionOk="0" h="1293" w="1131">
                  <a:moveTo>
                    <a:pt x="560" y="173"/>
                  </a:moveTo>
                  <a:cubicBezTo>
                    <a:pt x="668" y="173"/>
                    <a:pt x="754" y="216"/>
                    <a:pt x="819" y="302"/>
                  </a:cubicBezTo>
                  <a:cubicBezTo>
                    <a:pt x="883" y="388"/>
                    <a:pt x="915" y="496"/>
                    <a:pt x="915" y="646"/>
                  </a:cubicBezTo>
                  <a:cubicBezTo>
                    <a:pt x="915" y="786"/>
                    <a:pt x="883" y="905"/>
                    <a:pt x="819" y="991"/>
                  </a:cubicBezTo>
                  <a:cubicBezTo>
                    <a:pt x="754" y="1077"/>
                    <a:pt x="668" y="1120"/>
                    <a:pt x="560" y="1120"/>
                  </a:cubicBezTo>
                  <a:cubicBezTo>
                    <a:pt x="453" y="1120"/>
                    <a:pt x="367" y="1077"/>
                    <a:pt x="302" y="991"/>
                  </a:cubicBezTo>
                  <a:cubicBezTo>
                    <a:pt x="248" y="905"/>
                    <a:pt x="216" y="797"/>
                    <a:pt x="216" y="646"/>
                  </a:cubicBezTo>
                  <a:cubicBezTo>
                    <a:pt x="216" y="496"/>
                    <a:pt x="248" y="377"/>
                    <a:pt x="313" y="302"/>
                  </a:cubicBezTo>
                  <a:cubicBezTo>
                    <a:pt x="367" y="216"/>
                    <a:pt x="453" y="173"/>
                    <a:pt x="560" y="173"/>
                  </a:cubicBezTo>
                  <a:close/>
                  <a:moveTo>
                    <a:pt x="560" y="1"/>
                  </a:moveTo>
                  <a:cubicBezTo>
                    <a:pt x="388" y="1"/>
                    <a:pt x="248" y="55"/>
                    <a:pt x="151" y="173"/>
                  </a:cubicBezTo>
                  <a:cubicBezTo>
                    <a:pt x="54" y="281"/>
                    <a:pt x="1" y="442"/>
                    <a:pt x="1" y="646"/>
                  </a:cubicBezTo>
                  <a:cubicBezTo>
                    <a:pt x="1" y="851"/>
                    <a:pt x="54" y="1002"/>
                    <a:pt x="151" y="1120"/>
                  </a:cubicBezTo>
                  <a:cubicBezTo>
                    <a:pt x="248" y="1238"/>
                    <a:pt x="388" y="1292"/>
                    <a:pt x="560" y="1292"/>
                  </a:cubicBezTo>
                  <a:cubicBezTo>
                    <a:pt x="743" y="1292"/>
                    <a:pt x="883" y="1238"/>
                    <a:pt x="980" y="1120"/>
                  </a:cubicBezTo>
                  <a:cubicBezTo>
                    <a:pt x="1077" y="1002"/>
                    <a:pt x="1131" y="851"/>
                    <a:pt x="1131" y="646"/>
                  </a:cubicBezTo>
                  <a:cubicBezTo>
                    <a:pt x="1131" y="442"/>
                    <a:pt x="1077" y="281"/>
                    <a:pt x="980" y="173"/>
                  </a:cubicBezTo>
                  <a:cubicBezTo>
                    <a:pt x="883" y="55"/>
                    <a:pt x="743" y="1"/>
                    <a:pt x="5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6"/>
            <p:cNvSpPr/>
            <p:nvPr/>
          </p:nvSpPr>
          <p:spPr>
            <a:xfrm>
              <a:off x="7174150" y="2145550"/>
              <a:ext cx="25850" cy="31500"/>
            </a:xfrm>
            <a:custGeom>
              <a:rect b="b" l="l" r="r" t="t"/>
              <a:pathLst>
                <a:path extrusionOk="0" h="1260" w="1034">
                  <a:moveTo>
                    <a:pt x="603" y="1"/>
                  </a:moveTo>
                  <a:cubicBezTo>
                    <a:pt x="517" y="1"/>
                    <a:pt x="442" y="22"/>
                    <a:pt x="377" y="55"/>
                  </a:cubicBezTo>
                  <a:cubicBezTo>
                    <a:pt x="313" y="87"/>
                    <a:pt x="259" y="151"/>
                    <a:pt x="205" y="216"/>
                  </a:cubicBezTo>
                  <a:lnTo>
                    <a:pt x="205" y="33"/>
                  </a:lnTo>
                  <a:lnTo>
                    <a:pt x="1" y="33"/>
                  </a:lnTo>
                  <a:lnTo>
                    <a:pt x="1" y="1260"/>
                  </a:lnTo>
                  <a:lnTo>
                    <a:pt x="205" y="1260"/>
                  </a:lnTo>
                  <a:lnTo>
                    <a:pt x="205" y="560"/>
                  </a:lnTo>
                  <a:cubicBezTo>
                    <a:pt x="205" y="442"/>
                    <a:pt x="237" y="345"/>
                    <a:pt x="302" y="281"/>
                  </a:cubicBezTo>
                  <a:cubicBezTo>
                    <a:pt x="366" y="205"/>
                    <a:pt x="453" y="173"/>
                    <a:pt x="560" y="173"/>
                  </a:cubicBezTo>
                  <a:cubicBezTo>
                    <a:pt x="646" y="173"/>
                    <a:pt x="722" y="205"/>
                    <a:pt x="765" y="259"/>
                  </a:cubicBezTo>
                  <a:cubicBezTo>
                    <a:pt x="808" y="324"/>
                    <a:pt x="829" y="410"/>
                    <a:pt x="829" y="528"/>
                  </a:cubicBezTo>
                  <a:lnTo>
                    <a:pt x="829" y="1260"/>
                  </a:lnTo>
                  <a:lnTo>
                    <a:pt x="1034" y="1260"/>
                  </a:lnTo>
                  <a:lnTo>
                    <a:pt x="1034" y="517"/>
                  </a:lnTo>
                  <a:cubicBezTo>
                    <a:pt x="1034" y="345"/>
                    <a:pt x="1001" y="216"/>
                    <a:pt x="926" y="130"/>
                  </a:cubicBezTo>
                  <a:cubicBezTo>
                    <a:pt x="851" y="44"/>
                    <a:pt x="743" y="1"/>
                    <a:pt x="6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6"/>
            <p:cNvSpPr/>
            <p:nvPr/>
          </p:nvSpPr>
          <p:spPr>
            <a:xfrm>
              <a:off x="7022125" y="2206350"/>
              <a:ext cx="5675" cy="40925"/>
            </a:xfrm>
            <a:custGeom>
              <a:rect b="b" l="l" r="r" t="t"/>
              <a:pathLst>
                <a:path extrusionOk="0" h="1637" w="227">
                  <a:moveTo>
                    <a:pt x="1" y="1"/>
                  </a:moveTo>
                  <a:lnTo>
                    <a:pt x="1" y="1637"/>
                  </a:lnTo>
                  <a:lnTo>
                    <a:pt x="227" y="1637"/>
                  </a:lnTo>
                  <a:lnTo>
                    <a:pt x="2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6"/>
            <p:cNvSpPr/>
            <p:nvPr/>
          </p:nvSpPr>
          <p:spPr>
            <a:xfrm>
              <a:off x="7038275" y="2215775"/>
              <a:ext cx="25850" cy="31500"/>
            </a:xfrm>
            <a:custGeom>
              <a:rect b="b" l="l" r="r" t="t"/>
              <a:pathLst>
                <a:path extrusionOk="0" h="1260" w="1034">
                  <a:moveTo>
                    <a:pt x="603" y="1"/>
                  </a:moveTo>
                  <a:cubicBezTo>
                    <a:pt x="517" y="1"/>
                    <a:pt x="442" y="22"/>
                    <a:pt x="377" y="54"/>
                  </a:cubicBezTo>
                  <a:cubicBezTo>
                    <a:pt x="313" y="97"/>
                    <a:pt x="259" y="151"/>
                    <a:pt x="205" y="227"/>
                  </a:cubicBezTo>
                  <a:lnTo>
                    <a:pt x="205" y="33"/>
                  </a:lnTo>
                  <a:lnTo>
                    <a:pt x="1" y="33"/>
                  </a:lnTo>
                  <a:lnTo>
                    <a:pt x="1" y="1260"/>
                  </a:lnTo>
                  <a:lnTo>
                    <a:pt x="205" y="1260"/>
                  </a:lnTo>
                  <a:lnTo>
                    <a:pt x="205" y="571"/>
                  </a:lnTo>
                  <a:cubicBezTo>
                    <a:pt x="205" y="442"/>
                    <a:pt x="237" y="356"/>
                    <a:pt x="302" y="280"/>
                  </a:cubicBezTo>
                  <a:cubicBezTo>
                    <a:pt x="366" y="216"/>
                    <a:pt x="453" y="173"/>
                    <a:pt x="560" y="173"/>
                  </a:cubicBezTo>
                  <a:cubicBezTo>
                    <a:pt x="646" y="173"/>
                    <a:pt x="722" y="205"/>
                    <a:pt x="765" y="259"/>
                  </a:cubicBezTo>
                  <a:cubicBezTo>
                    <a:pt x="808" y="324"/>
                    <a:pt x="829" y="410"/>
                    <a:pt x="829" y="528"/>
                  </a:cubicBezTo>
                  <a:lnTo>
                    <a:pt x="829" y="1260"/>
                  </a:lnTo>
                  <a:lnTo>
                    <a:pt x="1034" y="1260"/>
                  </a:lnTo>
                  <a:lnTo>
                    <a:pt x="1034" y="517"/>
                  </a:lnTo>
                  <a:cubicBezTo>
                    <a:pt x="1034" y="345"/>
                    <a:pt x="1001" y="216"/>
                    <a:pt x="926" y="130"/>
                  </a:cubicBezTo>
                  <a:cubicBezTo>
                    <a:pt x="851" y="44"/>
                    <a:pt x="743" y="1"/>
                    <a:pt x="6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6"/>
            <p:cNvSpPr/>
            <p:nvPr/>
          </p:nvSpPr>
          <p:spPr>
            <a:xfrm>
              <a:off x="7070300" y="2207700"/>
              <a:ext cx="19400" cy="39575"/>
            </a:xfrm>
            <a:custGeom>
              <a:rect b="b" l="l" r="r" t="t"/>
              <a:pathLst>
                <a:path extrusionOk="0" h="1583" w="776">
                  <a:moveTo>
                    <a:pt x="151" y="1"/>
                  </a:moveTo>
                  <a:lnTo>
                    <a:pt x="151" y="356"/>
                  </a:lnTo>
                  <a:lnTo>
                    <a:pt x="0" y="356"/>
                  </a:lnTo>
                  <a:lnTo>
                    <a:pt x="0" y="507"/>
                  </a:lnTo>
                  <a:lnTo>
                    <a:pt x="151" y="507"/>
                  </a:lnTo>
                  <a:lnTo>
                    <a:pt x="151" y="1174"/>
                  </a:lnTo>
                  <a:cubicBezTo>
                    <a:pt x="151" y="1335"/>
                    <a:pt x="183" y="1443"/>
                    <a:pt x="237" y="1497"/>
                  </a:cubicBezTo>
                  <a:cubicBezTo>
                    <a:pt x="302" y="1551"/>
                    <a:pt x="409" y="1583"/>
                    <a:pt x="560" y="1583"/>
                  </a:cubicBezTo>
                  <a:lnTo>
                    <a:pt x="775" y="1583"/>
                  </a:lnTo>
                  <a:lnTo>
                    <a:pt x="775" y="1411"/>
                  </a:lnTo>
                  <a:lnTo>
                    <a:pt x="560" y="1411"/>
                  </a:lnTo>
                  <a:cubicBezTo>
                    <a:pt x="485" y="1411"/>
                    <a:pt x="420" y="1400"/>
                    <a:pt x="398" y="1368"/>
                  </a:cubicBezTo>
                  <a:cubicBezTo>
                    <a:pt x="366" y="1346"/>
                    <a:pt x="355" y="1281"/>
                    <a:pt x="355" y="1174"/>
                  </a:cubicBezTo>
                  <a:lnTo>
                    <a:pt x="355" y="507"/>
                  </a:lnTo>
                  <a:lnTo>
                    <a:pt x="775" y="507"/>
                  </a:lnTo>
                  <a:lnTo>
                    <a:pt x="775" y="356"/>
                  </a:lnTo>
                  <a:lnTo>
                    <a:pt x="355" y="356"/>
                  </a:lnTo>
                  <a:lnTo>
                    <a:pt x="3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6"/>
            <p:cNvSpPr/>
            <p:nvPr/>
          </p:nvSpPr>
          <p:spPr>
            <a:xfrm>
              <a:off x="7093975" y="2215775"/>
              <a:ext cx="28550" cy="32325"/>
            </a:xfrm>
            <a:custGeom>
              <a:rect b="b" l="l" r="r" t="t"/>
              <a:pathLst>
                <a:path extrusionOk="0" h="1293" w="1142">
                  <a:moveTo>
                    <a:pt x="603" y="173"/>
                  </a:moveTo>
                  <a:cubicBezTo>
                    <a:pt x="711" y="173"/>
                    <a:pt x="786" y="205"/>
                    <a:pt x="851" y="270"/>
                  </a:cubicBezTo>
                  <a:cubicBezTo>
                    <a:pt x="904" y="334"/>
                    <a:pt x="937" y="431"/>
                    <a:pt x="937" y="539"/>
                  </a:cubicBezTo>
                  <a:lnTo>
                    <a:pt x="216" y="539"/>
                  </a:lnTo>
                  <a:cubicBezTo>
                    <a:pt x="226" y="420"/>
                    <a:pt x="269" y="334"/>
                    <a:pt x="334" y="270"/>
                  </a:cubicBezTo>
                  <a:cubicBezTo>
                    <a:pt x="409" y="205"/>
                    <a:pt x="495" y="173"/>
                    <a:pt x="603" y="173"/>
                  </a:cubicBezTo>
                  <a:close/>
                  <a:moveTo>
                    <a:pt x="603" y="1"/>
                  </a:moveTo>
                  <a:cubicBezTo>
                    <a:pt x="420" y="1"/>
                    <a:pt x="269" y="65"/>
                    <a:pt x="162" y="184"/>
                  </a:cubicBezTo>
                  <a:cubicBezTo>
                    <a:pt x="54" y="302"/>
                    <a:pt x="0" y="453"/>
                    <a:pt x="0" y="657"/>
                  </a:cubicBezTo>
                  <a:cubicBezTo>
                    <a:pt x="0" y="851"/>
                    <a:pt x="65" y="1012"/>
                    <a:pt x="173" y="1120"/>
                  </a:cubicBezTo>
                  <a:cubicBezTo>
                    <a:pt x="291" y="1238"/>
                    <a:pt x="442" y="1292"/>
                    <a:pt x="646" y="1292"/>
                  </a:cubicBezTo>
                  <a:cubicBezTo>
                    <a:pt x="721" y="1292"/>
                    <a:pt x="797" y="1281"/>
                    <a:pt x="872" y="1271"/>
                  </a:cubicBezTo>
                  <a:cubicBezTo>
                    <a:pt x="947" y="1249"/>
                    <a:pt x="1023" y="1228"/>
                    <a:pt x="1098" y="1195"/>
                  </a:cubicBezTo>
                  <a:lnTo>
                    <a:pt x="1098" y="1012"/>
                  </a:lnTo>
                  <a:cubicBezTo>
                    <a:pt x="1023" y="1045"/>
                    <a:pt x="947" y="1077"/>
                    <a:pt x="883" y="1098"/>
                  </a:cubicBezTo>
                  <a:cubicBezTo>
                    <a:pt x="808" y="1109"/>
                    <a:pt x="732" y="1120"/>
                    <a:pt x="657" y="1120"/>
                  </a:cubicBezTo>
                  <a:cubicBezTo>
                    <a:pt x="517" y="1120"/>
                    <a:pt x="409" y="1088"/>
                    <a:pt x="334" y="1012"/>
                  </a:cubicBezTo>
                  <a:cubicBezTo>
                    <a:pt x="259" y="937"/>
                    <a:pt x="226" y="829"/>
                    <a:pt x="216" y="689"/>
                  </a:cubicBezTo>
                  <a:lnTo>
                    <a:pt x="1141" y="689"/>
                  </a:lnTo>
                  <a:lnTo>
                    <a:pt x="1141" y="593"/>
                  </a:lnTo>
                  <a:cubicBezTo>
                    <a:pt x="1141" y="410"/>
                    <a:pt x="1098" y="270"/>
                    <a:pt x="1001" y="162"/>
                  </a:cubicBezTo>
                  <a:cubicBezTo>
                    <a:pt x="904" y="54"/>
                    <a:pt x="775" y="1"/>
                    <a:pt x="6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6"/>
            <p:cNvSpPr/>
            <p:nvPr/>
          </p:nvSpPr>
          <p:spPr>
            <a:xfrm>
              <a:off x="7130575" y="2215775"/>
              <a:ext cx="18050" cy="31500"/>
            </a:xfrm>
            <a:custGeom>
              <a:rect b="b" l="l" r="r" t="t"/>
              <a:pathLst>
                <a:path extrusionOk="0" h="1260" w="722">
                  <a:moveTo>
                    <a:pt x="624" y="1"/>
                  </a:moveTo>
                  <a:cubicBezTo>
                    <a:pt x="527" y="1"/>
                    <a:pt x="441" y="22"/>
                    <a:pt x="377" y="54"/>
                  </a:cubicBezTo>
                  <a:cubicBezTo>
                    <a:pt x="301" y="97"/>
                    <a:pt x="248" y="151"/>
                    <a:pt x="205" y="227"/>
                  </a:cubicBezTo>
                  <a:lnTo>
                    <a:pt x="205" y="33"/>
                  </a:lnTo>
                  <a:lnTo>
                    <a:pt x="0" y="33"/>
                  </a:lnTo>
                  <a:lnTo>
                    <a:pt x="0" y="1260"/>
                  </a:lnTo>
                  <a:lnTo>
                    <a:pt x="205" y="1260"/>
                  </a:lnTo>
                  <a:lnTo>
                    <a:pt x="205" y="614"/>
                  </a:lnTo>
                  <a:cubicBezTo>
                    <a:pt x="205" y="474"/>
                    <a:pt x="237" y="367"/>
                    <a:pt x="301" y="291"/>
                  </a:cubicBezTo>
                  <a:cubicBezTo>
                    <a:pt x="355" y="216"/>
                    <a:pt x="441" y="184"/>
                    <a:pt x="560" y="184"/>
                  </a:cubicBezTo>
                  <a:cubicBezTo>
                    <a:pt x="592" y="184"/>
                    <a:pt x="624" y="184"/>
                    <a:pt x="646" y="194"/>
                  </a:cubicBezTo>
                  <a:cubicBezTo>
                    <a:pt x="678" y="194"/>
                    <a:pt x="700" y="205"/>
                    <a:pt x="721" y="216"/>
                  </a:cubicBezTo>
                  <a:lnTo>
                    <a:pt x="721" y="11"/>
                  </a:lnTo>
                  <a:cubicBezTo>
                    <a:pt x="700" y="11"/>
                    <a:pt x="678" y="11"/>
                    <a:pt x="6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6"/>
            <p:cNvSpPr/>
            <p:nvPr/>
          </p:nvSpPr>
          <p:spPr>
            <a:xfrm>
              <a:off x="7152625" y="2215775"/>
              <a:ext cx="25850" cy="31500"/>
            </a:xfrm>
            <a:custGeom>
              <a:rect b="b" l="l" r="r" t="t"/>
              <a:pathLst>
                <a:path extrusionOk="0" h="1260" w="1034">
                  <a:moveTo>
                    <a:pt x="603" y="1"/>
                  </a:moveTo>
                  <a:cubicBezTo>
                    <a:pt x="517" y="1"/>
                    <a:pt x="442" y="22"/>
                    <a:pt x="377" y="54"/>
                  </a:cubicBezTo>
                  <a:cubicBezTo>
                    <a:pt x="313" y="97"/>
                    <a:pt x="259" y="151"/>
                    <a:pt x="205" y="227"/>
                  </a:cubicBezTo>
                  <a:lnTo>
                    <a:pt x="205" y="33"/>
                  </a:lnTo>
                  <a:lnTo>
                    <a:pt x="1" y="33"/>
                  </a:lnTo>
                  <a:lnTo>
                    <a:pt x="1" y="1260"/>
                  </a:lnTo>
                  <a:lnTo>
                    <a:pt x="205" y="1260"/>
                  </a:lnTo>
                  <a:lnTo>
                    <a:pt x="205" y="571"/>
                  </a:lnTo>
                  <a:cubicBezTo>
                    <a:pt x="205" y="442"/>
                    <a:pt x="237" y="356"/>
                    <a:pt x="302" y="280"/>
                  </a:cubicBezTo>
                  <a:cubicBezTo>
                    <a:pt x="366" y="216"/>
                    <a:pt x="453" y="173"/>
                    <a:pt x="560" y="173"/>
                  </a:cubicBezTo>
                  <a:cubicBezTo>
                    <a:pt x="657" y="173"/>
                    <a:pt x="722" y="205"/>
                    <a:pt x="765" y="259"/>
                  </a:cubicBezTo>
                  <a:cubicBezTo>
                    <a:pt x="808" y="324"/>
                    <a:pt x="829" y="410"/>
                    <a:pt x="829" y="528"/>
                  </a:cubicBezTo>
                  <a:lnTo>
                    <a:pt x="829" y="1260"/>
                  </a:lnTo>
                  <a:lnTo>
                    <a:pt x="1034" y="1260"/>
                  </a:lnTo>
                  <a:lnTo>
                    <a:pt x="1034" y="517"/>
                  </a:lnTo>
                  <a:cubicBezTo>
                    <a:pt x="1034" y="345"/>
                    <a:pt x="1001" y="216"/>
                    <a:pt x="926" y="130"/>
                  </a:cubicBezTo>
                  <a:cubicBezTo>
                    <a:pt x="851" y="44"/>
                    <a:pt x="743" y="1"/>
                    <a:pt x="6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6"/>
            <p:cNvSpPr/>
            <p:nvPr/>
          </p:nvSpPr>
          <p:spPr>
            <a:xfrm>
              <a:off x="7186250" y="2215775"/>
              <a:ext cx="28550" cy="32325"/>
            </a:xfrm>
            <a:custGeom>
              <a:rect b="b" l="l" r="r" t="t"/>
              <a:pathLst>
                <a:path extrusionOk="0" h="1293" w="1142">
                  <a:moveTo>
                    <a:pt x="614" y="173"/>
                  </a:moveTo>
                  <a:cubicBezTo>
                    <a:pt x="711" y="173"/>
                    <a:pt x="786" y="205"/>
                    <a:pt x="851" y="270"/>
                  </a:cubicBezTo>
                  <a:cubicBezTo>
                    <a:pt x="916" y="334"/>
                    <a:pt x="948" y="431"/>
                    <a:pt x="948" y="539"/>
                  </a:cubicBezTo>
                  <a:lnTo>
                    <a:pt x="227" y="539"/>
                  </a:lnTo>
                  <a:cubicBezTo>
                    <a:pt x="238" y="420"/>
                    <a:pt x="270" y="334"/>
                    <a:pt x="345" y="270"/>
                  </a:cubicBezTo>
                  <a:cubicBezTo>
                    <a:pt x="410" y="205"/>
                    <a:pt x="496" y="173"/>
                    <a:pt x="614" y="173"/>
                  </a:cubicBezTo>
                  <a:close/>
                  <a:moveTo>
                    <a:pt x="614" y="1"/>
                  </a:moveTo>
                  <a:cubicBezTo>
                    <a:pt x="421" y="1"/>
                    <a:pt x="281" y="65"/>
                    <a:pt x="173" y="184"/>
                  </a:cubicBezTo>
                  <a:cubicBezTo>
                    <a:pt x="65" y="302"/>
                    <a:pt x="1" y="453"/>
                    <a:pt x="1" y="657"/>
                  </a:cubicBezTo>
                  <a:cubicBezTo>
                    <a:pt x="1" y="851"/>
                    <a:pt x="65" y="1012"/>
                    <a:pt x="173" y="1120"/>
                  </a:cubicBezTo>
                  <a:cubicBezTo>
                    <a:pt x="291" y="1238"/>
                    <a:pt x="453" y="1292"/>
                    <a:pt x="647" y="1292"/>
                  </a:cubicBezTo>
                  <a:cubicBezTo>
                    <a:pt x="722" y="1292"/>
                    <a:pt x="797" y="1281"/>
                    <a:pt x="873" y="1271"/>
                  </a:cubicBezTo>
                  <a:cubicBezTo>
                    <a:pt x="948" y="1249"/>
                    <a:pt x="1023" y="1228"/>
                    <a:pt x="1099" y="1195"/>
                  </a:cubicBezTo>
                  <a:lnTo>
                    <a:pt x="1099" y="1012"/>
                  </a:lnTo>
                  <a:cubicBezTo>
                    <a:pt x="1023" y="1045"/>
                    <a:pt x="959" y="1077"/>
                    <a:pt x="883" y="1098"/>
                  </a:cubicBezTo>
                  <a:cubicBezTo>
                    <a:pt x="808" y="1109"/>
                    <a:pt x="733" y="1120"/>
                    <a:pt x="657" y="1120"/>
                  </a:cubicBezTo>
                  <a:cubicBezTo>
                    <a:pt x="517" y="1120"/>
                    <a:pt x="421" y="1088"/>
                    <a:pt x="345" y="1012"/>
                  </a:cubicBezTo>
                  <a:cubicBezTo>
                    <a:pt x="270" y="937"/>
                    <a:pt x="227" y="829"/>
                    <a:pt x="216" y="689"/>
                  </a:cubicBezTo>
                  <a:lnTo>
                    <a:pt x="1142" y="689"/>
                  </a:lnTo>
                  <a:lnTo>
                    <a:pt x="1142" y="593"/>
                  </a:lnTo>
                  <a:cubicBezTo>
                    <a:pt x="1142" y="410"/>
                    <a:pt x="1099" y="270"/>
                    <a:pt x="1002" y="162"/>
                  </a:cubicBezTo>
                  <a:cubicBezTo>
                    <a:pt x="905" y="54"/>
                    <a:pt x="776" y="1"/>
                    <a:pt x="6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6"/>
            <p:cNvSpPr/>
            <p:nvPr/>
          </p:nvSpPr>
          <p:spPr>
            <a:xfrm>
              <a:off x="7219350" y="2207700"/>
              <a:ext cx="19125" cy="39575"/>
            </a:xfrm>
            <a:custGeom>
              <a:rect b="b" l="l" r="r" t="t"/>
              <a:pathLst>
                <a:path extrusionOk="0" h="1583" w="765">
                  <a:moveTo>
                    <a:pt x="151" y="1"/>
                  </a:moveTo>
                  <a:lnTo>
                    <a:pt x="151" y="356"/>
                  </a:lnTo>
                  <a:lnTo>
                    <a:pt x="1" y="356"/>
                  </a:lnTo>
                  <a:lnTo>
                    <a:pt x="1" y="507"/>
                  </a:lnTo>
                  <a:lnTo>
                    <a:pt x="151" y="507"/>
                  </a:lnTo>
                  <a:lnTo>
                    <a:pt x="151" y="1174"/>
                  </a:lnTo>
                  <a:cubicBezTo>
                    <a:pt x="151" y="1335"/>
                    <a:pt x="184" y="1443"/>
                    <a:pt x="237" y="1497"/>
                  </a:cubicBezTo>
                  <a:cubicBezTo>
                    <a:pt x="302" y="1551"/>
                    <a:pt x="410" y="1583"/>
                    <a:pt x="560" y="1583"/>
                  </a:cubicBezTo>
                  <a:lnTo>
                    <a:pt x="765" y="1583"/>
                  </a:lnTo>
                  <a:lnTo>
                    <a:pt x="765" y="1411"/>
                  </a:lnTo>
                  <a:lnTo>
                    <a:pt x="560" y="1411"/>
                  </a:lnTo>
                  <a:cubicBezTo>
                    <a:pt x="474" y="1411"/>
                    <a:pt x="420" y="1400"/>
                    <a:pt x="399" y="1368"/>
                  </a:cubicBezTo>
                  <a:cubicBezTo>
                    <a:pt x="367" y="1346"/>
                    <a:pt x="356" y="1281"/>
                    <a:pt x="356" y="1174"/>
                  </a:cubicBezTo>
                  <a:lnTo>
                    <a:pt x="356" y="507"/>
                  </a:lnTo>
                  <a:lnTo>
                    <a:pt x="765" y="507"/>
                  </a:lnTo>
                  <a:lnTo>
                    <a:pt x="765" y="356"/>
                  </a:lnTo>
                  <a:lnTo>
                    <a:pt x="356" y="356"/>
                  </a:lnTo>
                  <a:lnTo>
                    <a:pt x="3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6"/>
            <p:cNvSpPr/>
            <p:nvPr/>
          </p:nvSpPr>
          <p:spPr>
            <a:xfrm>
              <a:off x="1890925" y="1702150"/>
              <a:ext cx="1526400" cy="25"/>
            </a:xfrm>
            <a:custGeom>
              <a:rect b="b" l="l" r="r" t="t"/>
              <a:pathLst>
                <a:path extrusionOk="0" fill="none" h="1" w="61056">
                  <a:moveTo>
                    <a:pt x="1" y="1"/>
                  </a:moveTo>
                  <a:lnTo>
                    <a:pt x="61055" y="1"/>
                  </a:lnTo>
                  <a:moveTo>
                    <a:pt x="1" y="1"/>
                  </a:moveTo>
                  <a:lnTo>
                    <a:pt x="61055" y="1"/>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6"/>
            <p:cNvSpPr/>
            <p:nvPr/>
          </p:nvSpPr>
          <p:spPr>
            <a:xfrm>
              <a:off x="4251100" y="1702150"/>
              <a:ext cx="1526400" cy="25"/>
            </a:xfrm>
            <a:custGeom>
              <a:rect b="b" l="l" r="r" t="t"/>
              <a:pathLst>
                <a:path extrusionOk="0" fill="none" h="1" w="61056">
                  <a:moveTo>
                    <a:pt x="1" y="1"/>
                  </a:moveTo>
                  <a:lnTo>
                    <a:pt x="61055" y="1"/>
                  </a:lnTo>
                  <a:moveTo>
                    <a:pt x="1" y="1"/>
                  </a:moveTo>
                  <a:lnTo>
                    <a:pt x="61055" y="1"/>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6"/>
            <p:cNvSpPr/>
            <p:nvPr/>
          </p:nvSpPr>
          <p:spPr>
            <a:xfrm>
              <a:off x="1891475" y="1701875"/>
              <a:ext cx="25" cy="78875"/>
            </a:xfrm>
            <a:custGeom>
              <a:rect b="b" l="l" r="r" t="t"/>
              <a:pathLst>
                <a:path extrusionOk="0" fill="none" h="3155" w="1">
                  <a:moveTo>
                    <a:pt x="0" y="1"/>
                  </a:moveTo>
                  <a:lnTo>
                    <a:pt x="0" y="3154"/>
                  </a:lnTo>
                  <a:moveTo>
                    <a:pt x="0" y="1"/>
                  </a:moveTo>
                  <a:lnTo>
                    <a:pt x="0" y="3154"/>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6"/>
            <p:cNvSpPr/>
            <p:nvPr/>
          </p:nvSpPr>
          <p:spPr>
            <a:xfrm>
              <a:off x="4251650" y="1701875"/>
              <a:ext cx="25" cy="78875"/>
            </a:xfrm>
            <a:custGeom>
              <a:rect b="b" l="l" r="r" t="t"/>
              <a:pathLst>
                <a:path extrusionOk="0" fill="none" h="3155" w="1">
                  <a:moveTo>
                    <a:pt x="0" y="1"/>
                  </a:moveTo>
                  <a:lnTo>
                    <a:pt x="0" y="3154"/>
                  </a:lnTo>
                  <a:moveTo>
                    <a:pt x="0" y="1"/>
                  </a:moveTo>
                  <a:lnTo>
                    <a:pt x="0" y="3154"/>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6"/>
            <p:cNvSpPr/>
            <p:nvPr/>
          </p:nvSpPr>
          <p:spPr>
            <a:xfrm>
              <a:off x="3419450" y="1701875"/>
              <a:ext cx="25" cy="78875"/>
            </a:xfrm>
            <a:custGeom>
              <a:rect b="b" l="l" r="r" t="t"/>
              <a:pathLst>
                <a:path extrusionOk="0" fill="none" h="3155" w="1">
                  <a:moveTo>
                    <a:pt x="1" y="1"/>
                  </a:moveTo>
                  <a:lnTo>
                    <a:pt x="1" y="3154"/>
                  </a:lnTo>
                  <a:moveTo>
                    <a:pt x="1" y="1"/>
                  </a:moveTo>
                  <a:lnTo>
                    <a:pt x="1" y="3154"/>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6"/>
            <p:cNvSpPr/>
            <p:nvPr/>
          </p:nvSpPr>
          <p:spPr>
            <a:xfrm>
              <a:off x="5779625" y="1701875"/>
              <a:ext cx="25" cy="78875"/>
            </a:xfrm>
            <a:custGeom>
              <a:rect b="b" l="l" r="r" t="t"/>
              <a:pathLst>
                <a:path extrusionOk="0" fill="none" h="3155" w="1">
                  <a:moveTo>
                    <a:pt x="0" y="1"/>
                  </a:moveTo>
                  <a:lnTo>
                    <a:pt x="0" y="3154"/>
                  </a:lnTo>
                  <a:moveTo>
                    <a:pt x="0" y="1"/>
                  </a:moveTo>
                  <a:lnTo>
                    <a:pt x="0" y="3154"/>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6"/>
            <p:cNvSpPr/>
            <p:nvPr/>
          </p:nvSpPr>
          <p:spPr>
            <a:xfrm>
              <a:off x="2389775" y="1618750"/>
              <a:ext cx="36075" cy="55975"/>
            </a:xfrm>
            <a:custGeom>
              <a:rect b="b" l="l" r="r" t="t"/>
              <a:pathLst>
                <a:path extrusionOk="0" h="2239" w="1443">
                  <a:moveTo>
                    <a:pt x="0" y="0"/>
                  </a:moveTo>
                  <a:lnTo>
                    <a:pt x="0" y="2239"/>
                  </a:lnTo>
                  <a:lnTo>
                    <a:pt x="1442" y="2239"/>
                  </a:lnTo>
                  <a:lnTo>
                    <a:pt x="1442" y="1991"/>
                  </a:lnTo>
                  <a:lnTo>
                    <a:pt x="302" y="1991"/>
                  </a:lnTo>
                  <a:lnTo>
                    <a:pt x="302" y="1173"/>
                  </a:lnTo>
                  <a:lnTo>
                    <a:pt x="1367" y="1173"/>
                  </a:lnTo>
                  <a:lnTo>
                    <a:pt x="1367" y="915"/>
                  </a:lnTo>
                  <a:lnTo>
                    <a:pt x="302" y="915"/>
                  </a:lnTo>
                  <a:lnTo>
                    <a:pt x="302" y="248"/>
                  </a:lnTo>
                  <a:lnTo>
                    <a:pt x="1421" y="248"/>
                  </a:lnTo>
                  <a:lnTo>
                    <a:pt x="1421"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6"/>
            <p:cNvSpPr/>
            <p:nvPr/>
          </p:nvSpPr>
          <p:spPr>
            <a:xfrm>
              <a:off x="2435500" y="1631650"/>
              <a:ext cx="35550" cy="44150"/>
            </a:xfrm>
            <a:custGeom>
              <a:rect b="b" l="l" r="r" t="t"/>
              <a:pathLst>
                <a:path extrusionOk="0" h="1766" w="1422">
                  <a:moveTo>
                    <a:pt x="1142" y="883"/>
                  </a:moveTo>
                  <a:lnTo>
                    <a:pt x="1142" y="937"/>
                  </a:lnTo>
                  <a:cubicBezTo>
                    <a:pt x="1142" y="1120"/>
                    <a:pt x="1099" y="1271"/>
                    <a:pt x="1002" y="1378"/>
                  </a:cubicBezTo>
                  <a:cubicBezTo>
                    <a:pt x="905" y="1486"/>
                    <a:pt x="786" y="1540"/>
                    <a:pt x="636" y="1540"/>
                  </a:cubicBezTo>
                  <a:cubicBezTo>
                    <a:pt x="517" y="1540"/>
                    <a:pt x="431" y="1508"/>
                    <a:pt x="367" y="1454"/>
                  </a:cubicBezTo>
                  <a:cubicBezTo>
                    <a:pt x="302" y="1389"/>
                    <a:pt x="270" y="1314"/>
                    <a:pt x="270" y="1217"/>
                  </a:cubicBezTo>
                  <a:cubicBezTo>
                    <a:pt x="270" y="1099"/>
                    <a:pt x="313" y="1013"/>
                    <a:pt x="399" y="959"/>
                  </a:cubicBezTo>
                  <a:cubicBezTo>
                    <a:pt x="485" y="905"/>
                    <a:pt x="646" y="883"/>
                    <a:pt x="862" y="883"/>
                  </a:cubicBezTo>
                  <a:close/>
                  <a:moveTo>
                    <a:pt x="690" y="1"/>
                  </a:moveTo>
                  <a:cubicBezTo>
                    <a:pt x="603" y="1"/>
                    <a:pt x="507" y="12"/>
                    <a:pt x="410" y="33"/>
                  </a:cubicBezTo>
                  <a:cubicBezTo>
                    <a:pt x="324" y="55"/>
                    <a:pt x="216" y="76"/>
                    <a:pt x="119" y="119"/>
                  </a:cubicBezTo>
                  <a:lnTo>
                    <a:pt x="119" y="378"/>
                  </a:lnTo>
                  <a:cubicBezTo>
                    <a:pt x="205" y="324"/>
                    <a:pt x="291" y="291"/>
                    <a:pt x="377" y="270"/>
                  </a:cubicBezTo>
                  <a:cubicBezTo>
                    <a:pt x="474" y="248"/>
                    <a:pt x="571" y="238"/>
                    <a:pt x="668" y="238"/>
                  </a:cubicBezTo>
                  <a:cubicBezTo>
                    <a:pt x="819" y="238"/>
                    <a:pt x="937" y="270"/>
                    <a:pt x="1012" y="345"/>
                  </a:cubicBezTo>
                  <a:cubicBezTo>
                    <a:pt x="1099" y="410"/>
                    <a:pt x="1142" y="507"/>
                    <a:pt x="1142" y="636"/>
                  </a:cubicBezTo>
                  <a:lnTo>
                    <a:pt x="1142" y="668"/>
                  </a:lnTo>
                  <a:lnTo>
                    <a:pt x="754" y="668"/>
                  </a:lnTo>
                  <a:cubicBezTo>
                    <a:pt x="507" y="668"/>
                    <a:pt x="313" y="711"/>
                    <a:pt x="184" y="808"/>
                  </a:cubicBezTo>
                  <a:cubicBezTo>
                    <a:pt x="55" y="905"/>
                    <a:pt x="1" y="1045"/>
                    <a:pt x="1" y="1239"/>
                  </a:cubicBezTo>
                  <a:cubicBezTo>
                    <a:pt x="1" y="1400"/>
                    <a:pt x="44" y="1529"/>
                    <a:pt x="151" y="1626"/>
                  </a:cubicBezTo>
                  <a:cubicBezTo>
                    <a:pt x="248" y="1723"/>
                    <a:pt x="388" y="1766"/>
                    <a:pt x="560" y="1766"/>
                  </a:cubicBezTo>
                  <a:cubicBezTo>
                    <a:pt x="700" y="1766"/>
                    <a:pt x="808" y="1744"/>
                    <a:pt x="905" y="1701"/>
                  </a:cubicBezTo>
                  <a:cubicBezTo>
                    <a:pt x="1002" y="1647"/>
                    <a:pt x="1077" y="1572"/>
                    <a:pt x="1142" y="1475"/>
                  </a:cubicBezTo>
                  <a:lnTo>
                    <a:pt x="1142" y="1723"/>
                  </a:lnTo>
                  <a:lnTo>
                    <a:pt x="1421" y="1723"/>
                  </a:lnTo>
                  <a:lnTo>
                    <a:pt x="1421" y="765"/>
                  </a:lnTo>
                  <a:cubicBezTo>
                    <a:pt x="1421" y="507"/>
                    <a:pt x="1357" y="313"/>
                    <a:pt x="1238" y="195"/>
                  </a:cubicBezTo>
                  <a:cubicBezTo>
                    <a:pt x="1120" y="65"/>
                    <a:pt x="937" y="1"/>
                    <a:pt x="690"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6"/>
            <p:cNvSpPr/>
            <p:nvPr/>
          </p:nvSpPr>
          <p:spPr>
            <a:xfrm>
              <a:off x="2485025" y="1631650"/>
              <a:ext cx="24500" cy="43075"/>
            </a:xfrm>
            <a:custGeom>
              <a:rect b="b" l="l" r="r" t="t"/>
              <a:pathLst>
                <a:path extrusionOk="0" h="1723" w="980">
                  <a:moveTo>
                    <a:pt x="839" y="1"/>
                  </a:moveTo>
                  <a:cubicBezTo>
                    <a:pt x="710" y="1"/>
                    <a:pt x="592" y="22"/>
                    <a:pt x="506" y="76"/>
                  </a:cubicBezTo>
                  <a:cubicBezTo>
                    <a:pt x="409" y="130"/>
                    <a:pt x="334" y="205"/>
                    <a:pt x="269" y="302"/>
                  </a:cubicBezTo>
                  <a:lnTo>
                    <a:pt x="269" y="44"/>
                  </a:lnTo>
                  <a:lnTo>
                    <a:pt x="0" y="44"/>
                  </a:lnTo>
                  <a:lnTo>
                    <a:pt x="0" y="1723"/>
                  </a:lnTo>
                  <a:lnTo>
                    <a:pt x="269" y="1723"/>
                  </a:lnTo>
                  <a:lnTo>
                    <a:pt x="269" y="840"/>
                  </a:lnTo>
                  <a:cubicBezTo>
                    <a:pt x="269" y="647"/>
                    <a:pt x="312" y="507"/>
                    <a:pt x="398" y="399"/>
                  </a:cubicBezTo>
                  <a:cubicBezTo>
                    <a:pt x="484" y="302"/>
                    <a:pt x="603" y="248"/>
                    <a:pt x="764" y="248"/>
                  </a:cubicBezTo>
                  <a:cubicBezTo>
                    <a:pt x="807" y="248"/>
                    <a:pt x="839" y="248"/>
                    <a:pt x="883" y="259"/>
                  </a:cubicBezTo>
                  <a:cubicBezTo>
                    <a:pt x="915" y="270"/>
                    <a:pt x="947" y="281"/>
                    <a:pt x="979" y="302"/>
                  </a:cubicBezTo>
                  <a:lnTo>
                    <a:pt x="979" y="12"/>
                  </a:lnTo>
                  <a:cubicBezTo>
                    <a:pt x="947" y="12"/>
                    <a:pt x="926" y="12"/>
                    <a:pt x="904"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6"/>
            <p:cNvSpPr/>
            <p:nvPr/>
          </p:nvSpPr>
          <p:spPr>
            <a:xfrm>
              <a:off x="2511650" y="1620625"/>
              <a:ext cx="26400" cy="54100"/>
            </a:xfrm>
            <a:custGeom>
              <a:rect b="b" l="l" r="r" t="t"/>
              <a:pathLst>
                <a:path extrusionOk="0" h="2164" w="1056">
                  <a:moveTo>
                    <a:pt x="205" y="1"/>
                  </a:moveTo>
                  <a:lnTo>
                    <a:pt x="205" y="485"/>
                  </a:lnTo>
                  <a:lnTo>
                    <a:pt x="0" y="485"/>
                  </a:lnTo>
                  <a:lnTo>
                    <a:pt x="0" y="700"/>
                  </a:lnTo>
                  <a:lnTo>
                    <a:pt x="205" y="700"/>
                  </a:lnTo>
                  <a:lnTo>
                    <a:pt x="205" y="1615"/>
                  </a:lnTo>
                  <a:cubicBezTo>
                    <a:pt x="205" y="1819"/>
                    <a:pt x="248" y="1970"/>
                    <a:pt x="323" y="2045"/>
                  </a:cubicBezTo>
                  <a:cubicBezTo>
                    <a:pt x="409" y="2132"/>
                    <a:pt x="549" y="2164"/>
                    <a:pt x="765" y="2164"/>
                  </a:cubicBezTo>
                  <a:lnTo>
                    <a:pt x="1055" y="2164"/>
                  </a:lnTo>
                  <a:lnTo>
                    <a:pt x="1055" y="1938"/>
                  </a:lnTo>
                  <a:lnTo>
                    <a:pt x="765" y="1938"/>
                  </a:lnTo>
                  <a:cubicBezTo>
                    <a:pt x="646" y="1938"/>
                    <a:pt x="571" y="1916"/>
                    <a:pt x="539" y="1873"/>
                  </a:cubicBezTo>
                  <a:cubicBezTo>
                    <a:pt x="496" y="1841"/>
                    <a:pt x="485" y="1744"/>
                    <a:pt x="485" y="1615"/>
                  </a:cubicBezTo>
                  <a:lnTo>
                    <a:pt x="485" y="700"/>
                  </a:lnTo>
                  <a:lnTo>
                    <a:pt x="1055" y="700"/>
                  </a:lnTo>
                  <a:lnTo>
                    <a:pt x="1055" y="485"/>
                  </a:lnTo>
                  <a:lnTo>
                    <a:pt x="485" y="485"/>
                  </a:lnTo>
                  <a:lnTo>
                    <a:pt x="485"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6"/>
            <p:cNvSpPr/>
            <p:nvPr/>
          </p:nvSpPr>
          <p:spPr>
            <a:xfrm>
              <a:off x="2546625" y="1616325"/>
              <a:ext cx="35275" cy="58400"/>
            </a:xfrm>
            <a:custGeom>
              <a:rect b="b" l="l" r="r" t="t"/>
              <a:pathLst>
                <a:path extrusionOk="0" h="2336" w="1411">
                  <a:moveTo>
                    <a:pt x="1" y="0"/>
                  </a:moveTo>
                  <a:lnTo>
                    <a:pt x="1" y="2336"/>
                  </a:lnTo>
                  <a:lnTo>
                    <a:pt x="280" y="2336"/>
                  </a:lnTo>
                  <a:lnTo>
                    <a:pt x="280" y="1389"/>
                  </a:lnTo>
                  <a:cubicBezTo>
                    <a:pt x="280" y="1227"/>
                    <a:pt x="323" y="1098"/>
                    <a:pt x="410" y="1001"/>
                  </a:cubicBezTo>
                  <a:cubicBezTo>
                    <a:pt x="496" y="904"/>
                    <a:pt x="614" y="851"/>
                    <a:pt x="765" y="851"/>
                  </a:cubicBezTo>
                  <a:cubicBezTo>
                    <a:pt x="894" y="851"/>
                    <a:pt x="980" y="894"/>
                    <a:pt x="1045" y="969"/>
                  </a:cubicBezTo>
                  <a:cubicBezTo>
                    <a:pt x="1109" y="1055"/>
                    <a:pt x="1141" y="1174"/>
                    <a:pt x="1141" y="1335"/>
                  </a:cubicBezTo>
                  <a:lnTo>
                    <a:pt x="1141" y="2336"/>
                  </a:lnTo>
                  <a:lnTo>
                    <a:pt x="1410" y="2336"/>
                  </a:lnTo>
                  <a:lnTo>
                    <a:pt x="1410" y="1324"/>
                  </a:lnTo>
                  <a:cubicBezTo>
                    <a:pt x="1410" y="1087"/>
                    <a:pt x="1367" y="915"/>
                    <a:pt x="1271" y="797"/>
                  </a:cubicBezTo>
                  <a:cubicBezTo>
                    <a:pt x="1163" y="678"/>
                    <a:pt x="1023" y="614"/>
                    <a:pt x="829" y="614"/>
                  </a:cubicBezTo>
                  <a:cubicBezTo>
                    <a:pt x="711" y="614"/>
                    <a:pt x="603" y="635"/>
                    <a:pt x="517" y="689"/>
                  </a:cubicBezTo>
                  <a:cubicBezTo>
                    <a:pt x="431" y="743"/>
                    <a:pt x="345" y="818"/>
                    <a:pt x="280" y="915"/>
                  </a:cubicBezTo>
                  <a:lnTo>
                    <a:pt x="280"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6"/>
            <p:cNvSpPr/>
            <p:nvPr/>
          </p:nvSpPr>
          <p:spPr>
            <a:xfrm>
              <a:off x="2617400" y="1617675"/>
              <a:ext cx="48975" cy="58125"/>
            </a:xfrm>
            <a:custGeom>
              <a:rect b="b" l="l" r="r" t="t"/>
              <a:pathLst>
                <a:path extrusionOk="0" h="2325" w="1959">
                  <a:moveTo>
                    <a:pt x="1119" y="0"/>
                  </a:moveTo>
                  <a:cubicBezTo>
                    <a:pt x="764" y="0"/>
                    <a:pt x="495" y="108"/>
                    <a:pt x="291" y="312"/>
                  </a:cubicBezTo>
                  <a:cubicBezTo>
                    <a:pt x="97" y="517"/>
                    <a:pt x="0" y="797"/>
                    <a:pt x="0" y="1163"/>
                  </a:cubicBezTo>
                  <a:cubicBezTo>
                    <a:pt x="0" y="1528"/>
                    <a:pt x="97" y="1819"/>
                    <a:pt x="291" y="2024"/>
                  </a:cubicBezTo>
                  <a:cubicBezTo>
                    <a:pt x="495" y="2228"/>
                    <a:pt x="764" y="2325"/>
                    <a:pt x="1119" y="2325"/>
                  </a:cubicBezTo>
                  <a:cubicBezTo>
                    <a:pt x="1281" y="2325"/>
                    <a:pt x="1431" y="2303"/>
                    <a:pt x="1571" y="2260"/>
                  </a:cubicBezTo>
                  <a:cubicBezTo>
                    <a:pt x="1711" y="2217"/>
                    <a:pt x="1840" y="2163"/>
                    <a:pt x="1959" y="2077"/>
                  </a:cubicBezTo>
                  <a:lnTo>
                    <a:pt x="1959" y="1109"/>
                  </a:lnTo>
                  <a:lnTo>
                    <a:pt x="1162" y="1109"/>
                  </a:lnTo>
                  <a:lnTo>
                    <a:pt x="1162" y="1367"/>
                  </a:lnTo>
                  <a:lnTo>
                    <a:pt x="1657" y="1367"/>
                  </a:lnTo>
                  <a:lnTo>
                    <a:pt x="1657" y="1970"/>
                  </a:lnTo>
                  <a:cubicBezTo>
                    <a:pt x="1593" y="2002"/>
                    <a:pt x="1518" y="2034"/>
                    <a:pt x="1431" y="2056"/>
                  </a:cubicBezTo>
                  <a:cubicBezTo>
                    <a:pt x="1345" y="2067"/>
                    <a:pt x="1249" y="2077"/>
                    <a:pt x="1141" y="2077"/>
                  </a:cubicBezTo>
                  <a:cubicBezTo>
                    <a:pt x="872" y="2077"/>
                    <a:pt x="657" y="2002"/>
                    <a:pt x="517" y="1851"/>
                  </a:cubicBezTo>
                  <a:cubicBezTo>
                    <a:pt x="388" y="1701"/>
                    <a:pt x="312" y="1464"/>
                    <a:pt x="312" y="1163"/>
                  </a:cubicBezTo>
                  <a:cubicBezTo>
                    <a:pt x="312" y="861"/>
                    <a:pt x="388" y="635"/>
                    <a:pt x="517" y="485"/>
                  </a:cubicBezTo>
                  <a:cubicBezTo>
                    <a:pt x="657" y="323"/>
                    <a:pt x="872" y="248"/>
                    <a:pt x="1141" y="248"/>
                  </a:cubicBezTo>
                  <a:cubicBezTo>
                    <a:pt x="1281" y="248"/>
                    <a:pt x="1410" y="269"/>
                    <a:pt x="1539" y="323"/>
                  </a:cubicBezTo>
                  <a:cubicBezTo>
                    <a:pt x="1668" y="366"/>
                    <a:pt x="1787" y="441"/>
                    <a:pt x="1894" y="538"/>
                  </a:cubicBezTo>
                  <a:lnTo>
                    <a:pt x="1894" y="215"/>
                  </a:lnTo>
                  <a:cubicBezTo>
                    <a:pt x="1787" y="140"/>
                    <a:pt x="1668" y="86"/>
                    <a:pt x="1528" y="54"/>
                  </a:cubicBezTo>
                  <a:cubicBezTo>
                    <a:pt x="1399" y="22"/>
                    <a:pt x="1259" y="0"/>
                    <a:pt x="1119"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6"/>
            <p:cNvSpPr/>
            <p:nvPr/>
          </p:nvSpPr>
          <p:spPr>
            <a:xfrm>
              <a:off x="2677125" y="1631650"/>
              <a:ext cx="35525" cy="44150"/>
            </a:xfrm>
            <a:custGeom>
              <a:rect b="b" l="l" r="r" t="t"/>
              <a:pathLst>
                <a:path extrusionOk="0" h="1766" w="1421">
                  <a:moveTo>
                    <a:pt x="1152" y="883"/>
                  </a:moveTo>
                  <a:lnTo>
                    <a:pt x="1152" y="937"/>
                  </a:lnTo>
                  <a:cubicBezTo>
                    <a:pt x="1152" y="1120"/>
                    <a:pt x="1098" y="1271"/>
                    <a:pt x="1012" y="1378"/>
                  </a:cubicBezTo>
                  <a:cubicBezTo>
                    <a:pt x="915" y="1486"/>
                    <a:pt x="797" y="1540"/>
                    <a:pt x="646" y="1540"/>
                  </a:cubicBezTo>
                  <a:cubicBezTo>
                    <a:pt x="528" y="1540"/>
                    <a:pt x="442" y="1508"/>
                    <a:pt x="377" y="1454"/>
                  </a:cubicBezTo>
                  <a:cubicBezTo>
                    <a:pt x="312" y="1389"/>
                    <a:pt x="280" y="1314"/>
                    <a:pt x="280" y="1217"/>
                  </a:cubicBezTo>
                  <a:cubicBezTo>
                    <a:pt x="280" y="1099"/>
                    <a:pt x="323" y="1013"/>
                    <a:pt x="409" y="959"/>
                  </a:cubicBezTo>
                  <a:cubicBezTo>
                    <a:pt x="495" y="905"/>
                    <a:pt x="646" y="883"/>
                    <a:pt x="872" y="883"/>
                  </a:cubicBezTo>
                  <a:close/>
                  <a:moveTo>
                    <a:pt x="700" y="1"/>
                  </a:moveTo>
                  <a:cubicBezTo>
                    <a:pt x="614" y="1"/>
                    <a:pt x="517" y="12"/>
                    <a:pt x="420" y="33"/>
                  </a:cubicBezTo>
                  <a:cubicBezTo>
                    <a:pt x="323" y="55"/>
                    <a:pt x="226" y="76"/>
                    <a:pt x="129" y="119"/>
                  </a:cubicBezTo>
                  <a:lnTo>
                    <a:pt x="129" y="378"/>
                  </a:lnTo>
                  <a:cubicBezTo>
                    <a:pt x="216" y="324"/>
                    <a:pt x="302" y="291"/>
                    <a:pt x="388" y="270"/>
                  </a:cubicBezTo>
                  <a:cubicBezTo>
                    <a:pt x="485" y="248"/>
                    <a:pt x="571" y="238"/>
                    <a:pt x="668" y="238"/>
                  </a:cubicBezTo>
                  <a:cubicBezTo>
                    <a:pt x="818" y="238"/>
                    <a:pt x="937" y="270"/>
                    <a:pt x="1023" y="345"/>
                  </a:cubicBezTo>
                  <a:cubicBezTo>
                    <a:pt x="1109" y="410"/>
                    <a:pt x="1152" y="507"/>
                    <a:pt x="1152" y="636"/>
                  </a:cubicBezTo>
                  <a:lnTo>
                    <a:pt x="1152" y="668"/>
                  </a:lnTo>
                  <a:lnTo>
                    <a:pt x="764" y="668"/>
                  </a:lnTo>
                  <a:cubicBezTo>
                    <a:pt x="506" y="668"/>
                    <a:pt x="323" y="711"/>
                    <a:pt x="194" y="808"/>
                  </a:cubicBezTo>
                  <a:cubicBezTo>
                    <a:pt x="65" y="905"/>
                    <a:pt x="0" y="1045"/>
                    <a:pt x="0" y="1239"/>
                  </a:cubicBezTo>
                  <a:cubicBezTo>
                    <a:pt x="0" y="1400"/>
                    <a:pt x="54" y="1529"/>
                    <a:pt x="151" y="1626"/>
                  </a:cubicBezTo>
                  <a:cubicBezTo>
                    <a:pt x="259" y="1723"/>
                    <a:pt x="399" y="1766"/>
                    <a:pt x="571" y="1766"/>
                  </a:cubicBezTo>
                  <a:cubicBezTo>
                    <a:pt x="700" y="1766"/>
                    <a:pt x="818" y="1744"/>
                    <a:pt x="915" y="1701"/>
                  </a:cubicBezTo>
                  <a:cubicBezTo>
                    <a:pt x="1012" y="1647"/>
                    <a:pt x="1087" y="1572"/>
                    <a:pt x="1152" y="1475"/>
                  </a:cubicBezTo>
                  <a:lnTo>
                    <a:pt x="1152" y="1723"/>
                  </a:lnTo>
                  <a:lnTo>
                    <a:pt x="1421" y="1723"/>
                  </a:lnTo>
                  <a:lnTo>
                    <a:pt x="1421" y="765"/>
                  </a:lnTo>
                  <a:cubicBezTo>
                    <a:pt x="1421" y="507"/>
                    <a:pt x="1367" y="313"/>
                    <a:pt x="1249" y="195"/>
                  </a:cubicBezTo>
                  <a:cubicBezTo>
                    <a:pt x="1130" y="65"/>
                    <a:pt x="947" y="1"/>
                    <a:pt x="700"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6"/>
            <p:cNvSpPr/>
            <p:nvPr/>
          </p:nvSpPr>
          <p:spPr>
            <a:xfrm>
              <a:off x="2721775" y="1620625"/>
              <a:ext cx="26400" cy="54100"/>
            </a:xfrm>
            <a:custGeom>
              <a:rect b="b" l="l" r="r" t="t"/>
              <a:pathLst>
                <a:path extrusionOk="0" h="2164" w="1056">
                  <a:moveTo>
                    <a:pt x="205" y="1"/>
                  </a:moveTo>
                  <a:lnTo>
                    <a:pt x="205" y="485"/>
                  </a:lnTo>
                  <a:lnTo>
                    <a:pt x="1" y="485"/>
                  </a:lnTo>
                  <a:lnTo>
                    <a:pt x="1" y="700"/>
                  </a:lnTo>
                  <a:lnTo>
                    <a:pt x="205" y="700"/>
                  </a:lnTo>
                  <a:lnTo>
                    <a:pt x="205" y="1615"/>
                  </a:lnTo>
                  <a:cubicBezTo>
                    <a:pt x="205" y="1819"/>
                    <a:pt x="248" y="1970"/>
                    <a:pt x="324" y="2045"/>
                  </a:cubicBezTo>
                  <a:cubicBezTo>
                    <a:pt x="410" y="2132"/>
                    <a:pt x="560" y="2164"/>
                    <a:pt x="765" y="2164"/>
                  </a:cubicBezTo>
                  <a:lnTo>
                    <a:pt x="1056" y="2164"/>
                  </a:lnTo>
                  <a:lnTo>
                    <a:pt x="1056" y="1938"/>
                  </a:lnTo>
                  <a:lnTo>
                    <a:pt x="765" y="1938"/>
                  </a:lnTo>
                  <a:cubicBezTo>
                    <a:pt x="657" y="1938"/>
                    <a:pt x="582" y="1916"/>
                    <a:pt x="539" y="1873"/>
                  </a:cubicBezTo>
                  <a:cubicBezTo>
                    <a:pt x="507" y="1841"/>
                    <a:pt x="485" y="1744"/>
                    <a:pt x="485" y="1615"/>
                  </a:cubicBezTo>
                  <a:lnTo>
                    <a:pt x="485" y="700"/>
                  </a:lnTo>
                  <a:lnTo>
                    <a:pt x="1056" y="700"/>
                  </a:lnTo>
                  <a:lnTo>
                    <a:pt x="1056" y="485"/>
                  </a:lnTo>
                  <a:lnTo>
                    <a:pt x="485" y="485"/>
                  </a:lnTo>
                  <a:lnTo>
                    <a:pt x="485"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6"/>
            <p:cNvSpPr/>
            <p:nvPr/>
          </p:nvSpPr>
          <p:spPr>
            <a:xfrm>
              <a:off x="2754075" y="1631650"/>
              <a:ext cx="39025" cy="44150"/>
            </a:xfrm>
            <a:custGeom>
              <a:rect b="b" l="l" r="r" t="t"/>
              <a:pathLst>
                <a:path extrusionOk="0" h="1766" w="1561">
                  <a:moveTo>
                    <a:pt x="829" y="238"/>
                  </a:moveTo>
                  <a:cubicBezTo>
                    <a:pt x="969" y="238"/>
                    <a:pt x="1077" y="281"/>
                    <a:pt x="1163" y="367"/>
                  </a:cubicBezTo>
                  <a:cubicBezTo>
                    <a:pt x="1238" y="464"/>
                    <a:pt x="1281" y="582"/>
                    <a:pt x="1292" y="733"/>
                  </a:cubicBezTo>
                  <a:lnTo>
                    <a:pt x="302" y="733"/>
                  </a:lnTo>
                  <a:cubicBezTo>
                    <a:pt x="312" y="582"/>
                    <a:pt x="366" y="453"/>
                    <a:pt x="463" y="367"/>
                  </a:cubicBezTo>
                  <a:cubicBezTo>
                    <a:pt x="549" y="281"/>
                    <a:pt x="678" y="238"/>
                    <a:pt x="829" y="238"/>
                  </a:cubicBezTo>
                  <a:close/>
                  <a:moveTo>
                    <a:pt x="829" y="1"/>
                  </a:moveTo>
                  <a:cubicBezTo>
                    <a:pt x="581" y="1"/>
                    <a:pt x="377" y="87"/>
                    <a:pt x="226" y="248"/>
                  </a:cubicBezTo>
                  <a:cubicBezTo>
                    <a:pt x="76" y="410"/>
                    <a:pt x="0" y="625"/>
                    <a:pt x="0" y="905"/>
                  </a:cubicBezTo>
                  <a:cubicBezTo>
                    <a:pt x="0" y="1163"/>
                    <a:pt x="86" y="1378"/>
                    <a:pt x="237" y="1540"/>
                  </a:cubicBezTo>
                  <a:cubicBezTo>
                    <a:pt x="399" y="1691"/>
                    <a:pt x="614" y="1766"/>
                    <a:pt x="872" y="1766"/>
                  </a:cubicBezTo>
                  <a:cubicBezTo>
                    <a:pt x="980" y="1766"/>
                    <a:pt x="1087" y="1755"/>
                    <a:pt x="1195" y="1734"/>
                  </a:cubicBezTo>
                  <a:cubicBezTo>
                    <a:pt x="1303" y="1712"/>
                    <a:pt x="1399" y="1680"/>
                    <a:pt x="1496" y="1637"/>
                  </a:cubicBezTo>
                  <a:lnTo>
                    <a:pt x="1496" y="1378"/>
                  </a:lnTo>
                  <a:cubicBezTo>
                    <a:pt x="1399" y="1432"/>
                    <a:pt x="1303" y="1465"/>
                    <a:pt x="1206" y="1497"/>
                  </a:cubicBezTo>
                  <a:cubicBezTo>
                    <a:pt x="1098" y="1518"/>
                    <a:pt x="1001" y="1540"/>
                    <a:pt x="894" y="1540"/>
                  </a:cubicBezTo>
                  <a:cubicBezTo>
                    <a:pt x="711" y="1540"/>
                    <a:pt x="571" y="1486"/>
                    <a:pt x="463" y="1389"/>
                  </a:cubicBezTo>
                  <a:cubicBezTo>
                    <a:pt x="366" y="1282"/>
                    <a:pt x="302" y="1142"/>
                    <a:pt x="291" y="948"/>
                  </a:cubicBezTo>
                  <a:lnTo>
                    <a:pt x="1561" y="948"/>
                  </a:lnTo>
                  <a:lnTo>
                    <a:pt x="1561" y="819"/>
                  </a:lnTo>
                  <a:cubicBezTo>
                    <a:pt x="1561" y="561"/>
                    <a:pt x="1496" y="367"/>
                    <a:pt x="1367" y="216"/>
                  </a:cubicBezTo>
                  <a:cubicBezTo>
                    <a:pt x="1238" y="76"/>
                    <a:pt x="1055" y="1"/>
                    <a:pt x="829"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6"/>
            <p:cNvSpPr/>
            <p:nvPr/>
          </p:nvSpPr>
          <p:spPr>
            <a:xfrm>
              <a:off x="2800625" y="1632725"/>
              <a:ext cx="56250" cy="42000"/>
            </a:xfrm>
            <a:custGeom>
              <a:rect b="b" l="l" r="r" t="t"/>
              <a:pathLst>
                <a:path extrusionOk="0" h="1680" w="2250">
                  <a:moveTo>
                    <a:pt x="0" y="1"/>
                  </a:moveTo>
                  <a:lnTo>
                    <a:pt x="431" y="1680"/>
                  </a:lnTo>
                  <a:lnTo>
                    <a:pt x="764" y="1680"/>
                  </a:lnTo>
                  <a:lnTo>
                    <a:pt x="1130" y="302"/>
                  </a:lnTo>
                  <a:lnTo>
                    <a:pt x="1485" y="1680"/>
                  </a:lnTo>
                  <a:lnTo>
                    <a:pt x="1819" y="1680"/>
                  </a:lnTo>
                  <a:lnTo>
                    <a:pt x="2250" y="1"/>
                  </a:lnTo>
                  <a:lnTo>
                    <a:pt x="1980" y="1"/>
                  </a:lnTo>
                  <a:lnTo>
                    <a:pt x="1636" y="1314"/>
                  </a:lnTo>
                  <a:lnTo>
                    <a:pt x="1292" y="1"/>
                  </a:lnTo>
                  <a:lnTo>
                    <a:pt x="958" y="1"/>
                  </a:lnTo>
                  <a:lnTo>
                    <a:pt x="614" y="1314"/>
                  </a:lnTo>
                  <a:lnTo>
                    <a:pt x="269"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6"/>
            <p:cNvSpPr/>
            <p:nvPr/>
          </p:nvSpPr>
          <p:spPr>
            <a:xfrm>
              <a:off x="2864925" y="1631650"/>
              <a:ext cx="35550" cy="44150"/>
            </a:xfrm>
            <a:custGeom>
              <a:rect b="b" l="l" r="r" t="t"/>
              <a:pathLst>
                <a:path extrusionOk="0" h="1766" w="1422">
                  <a:moveTo>
                    <a:pt x="1141" y="883"/>
                  </a:moveTo>
                  <a:lnTo>
                    <a:pt x="1141" y="937"/>
                  </a:lnTo>
                  <a:cubicBezTo>
                    <a:pt x="1141" y="1120"/>
                    <a:pt x="1098" y="1271"/>
                    <a:pt x="1001" y="1378"/>
                  </a:cubicBezTo>
                  <a:cubicBezTo>
                    <a:pt x="904" y="1486"/>
                    <a:pt x="786" y="1540"/>
                    <a:pt x="635" y="1540"/>
                  </a:cubicBezTo>
                  <a:cubicBezTo>
                    <a:pt x="528" y="1540"/>
                    <a:pt x="431" y="1508"/>
                    <a:pt x="366" y="1454"/>
                  </a:cubicBezTo>
                  <a:cubicBezTo>
                    <a:pt x="302" y="1389"/>
                    <a:pt x="269" y="1314"/>
                    <a:pt x="269" y="1217"/>
                  </a:cubicBezTo>
                  <a:cubicBezTo>
                    <a:pt x="269" y="1099"/>
                    <a:pt x="313" y="1013"/>
                    <a:pt x="399" y="959"/>
                  </a:cubicBezTo>
                  <a:cubicBezTo>
                    <a:pt x="485" y="905"/>
                    <a:pt x="646" y="883"/>
                    <a:pt x="861" y="883"/>
                  </a:cubicBezTo>
                  <a:close/>
                  <a:moveTo>
                    <a:pt x="689" y="1"/>
                  </a:moveTo>
                  <a:cubicBezTo>
                    <a:pt x="603" y="1"/>
                    <a:pt x="506" y="12"/>
                    <a:pt x="409" y="33"/>
                  </a:cubicBezTo>
                  <a:cubicBezTo>
                    <a:pt x="323" y="55"/>
                    <a:pt x="216" y="76"/>
                    <a:pt x="119" y="119"/>
                  </a:cubicBezTo>
                  <a:lnTo>
                    <a:pt x="119" y="378"/>
                  </a:lnTo>
                  <a:cubicBezTo>
                    <a:pt x="205" y="324"/>
                    <a:pt x="291" y="291"/>
                    <a:pt x="388" y="270"/>
                  </a:cubicBezTo>
                  <a:cubicBezTo>
                    <a:pt x="474" y="248"/>
                    <a:pt x="571" y="238"/>
                    <a:pt x="668" y="238"/>
                  </a:cubicBezTo>
                  <a:cubicBezTo>
                    <a:pt x="818" y="238"/>
                    <a:pt x="937" y="270"/>
                    <a:pt x="1012" y="345"/>
                  </a:cubicBezTo>
                  <a:cubicBezTo>
                    <a:pt x="1098" y="410"/>
                    <a:pt x="1141" y="507"/>
                    <a:pt x="1141" y="636"/>
                  </a:cubicBezTo>
                  <a:lnTo>
                    <a:pt x="1141" y="668"/>
                  </a:lnTo>
                  <a:lnTo>
                    <a:pt x="754" y="668"/>
                  </a:lnTo>
                  <a:cubicBezTo>
                    <a:pt x="506" y="668"/>
                    <a:pt x="313" y="711"/>
                    <a:pt x="183" y="808"/>
                  </a:cubicBezTo>
                  <a:cubicBezTo>
                    <a:pt x="54" y="905"/>
                    <a:pt x="0" y="1045"/>
                    <a:pt x="0" y="1239"/>
                  </a:cubicBezTo>
                  <a:cubicBezTo>
                    <a:pt x="0" y="1400"/>
                    <a:pt x="43" y="1529"/>
                    <a:pt x="151" y="1626"/>
                  </a:cubicBezTo>
                  <a:cubicBezTo>
                    <a:pt x="248" y="1723"/>
                    <a:pt x="388" y="1766"/>
                    <a:pt x="560" y="1766"/>
                  </a:cubicBezTo>
                  <a:cubicBezTo>
                    <a:pt x="700" y="1766"/>
                    <a:pt x="808" y="1744"/>
                    <a:pt x="904" y="1701"/>
                  </a:cubicBezTo>
                  <a:cubicBezTo>
                    <a:pt x="1001" y="1647"/>
                    <a:pt x="1077" y="1572"/>
                    <a:pt x="1141" y="1475"/>
                  </a:cubicBezTo>
                  <a:lnTo>
                    <a:pt x="1141" y="1723"/>
                  </a:lnTo>
                  <a:lnTo>
                    <a:pt x="1421" y="1723"/>
                  </a:lnTo>
                  <a:lnTo>
                    <a:pt x="1421" y="765"/>
                  </a:lnTo>
                  <a:cubicBezTo>
                    <a:pt x="1421" y="507"/>
                    <a:pt x="1356" y="313"/>
                    <a:pt x="1238" y="195"/>
                  </a:cubicBezTo>
                  <a:cubicBezTo>
                    <a:pt x="1120" y="65"/>
                    <a:pt x="937" y="1"/>
                    <a:pt x="689"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6"/>
            <p:cNvSpPr/>
            <p:nvPr/>
          </p:nvSpPr>
          <p:spPr>
            <a:xfrm>
              <a:off x="2909575" y="1632725"/>
              <a:ext cx="40925" cy="58150"/>
            </a:xfrm>
            <a:custGeom>
              <a:rect b="b" l="l" r="r" t="t"/>
              <a:pathLst>
                <a:path extrusionOk="0" h="2326" w="1637">
                  <a:moveTo>
                    <a:pt x="1" y="1"/>
                  </a:moveTo>
                  <a:lnTo>
                    <a:pt x="679" y="1658"/>
                  </a:lnTo>
                  <a:lnTo>
                    <a:pt x="636" y="1777"/>
                  </a:lnTo>
                  <a:cubicBezTo>
                    <a:pt x="582" y="1917"/>
                    <a:pt x="539" y="2003"/>
                    <a:pt x="496" y="2035"/>
                  </a:cubicBezTo>
                  <a:cubicBezTo>
                    <a:pt x="453" y="2078"/>
                    <a:pt x="388" y="2089"/>
                    <a:pt x="313" y="2089"/>
                  </a:cubicBezTo>
                  <a:lnTo>
                    <a:pt x="152" y="2089"/>
                  </a:lnTo>
                  <a:lnTo>
                    <a:pt x="152" y="2326"/>
                  </a:lnTo>
                  <a:lnTo>
                    <a:pt x="378" y="2326"/>
                  </a:lnTo>
                  <a:cubicBezTo>
                    <a:pt x="496" y="2326"/>
                    <a:pt x="604" y="2293"/>
                    <a:pt x="679" y="2229"/>
                  </a:cubicBezTo>
                  <a:cubicBezTo>
                    <a:pt x="744" y="2175"/>
                    <a:pt x="819" y="2035"/>
                    <a:pt x="905" y="1841"/>
                  </a:cubicBezTo>
                  <a:lnTo>
                    <a:pt x="1637" y="1"/>
                  </a:lnTo>
                  <a:lnTo>
                    <a:pt x="1346" y="1"/>
                  </a:lnTo>
                  <a:lnTo>
                    <a:pt x="819" y="1314"/>
                  </a:lnTo>
                  <a:lnTo>
                    <a:pt x="292"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6"/>
            <p:cNvSpPr/>
            <p:nvPr/>
          </p:nvSpPr>
          <p:spPr>
            <a:xfrm>
              <a:off x="4748325" y="1618750"/>
              <a:ext cx="51425" cy="55975"/>
            </a:xfrm>
            <a:custGeom>
              <a:rect b="b" l="l" r="r" t="t"/>
              <a:pathLst>
                <a:path extrusionOk="0" h="2239" w="2057">
                  <a:moveTo>
                    <a:pt x="1" y="0"/>
                  </a:moveTo>
                  <a:lnTo>
                    <a:pt x="1" y="2239"/>
                  </a:lnTo>
                  <a:lnTo>
                    <a:pt x="291" y="2239"/>
                  </a:lnTo>
                  <a:lnTo>
                    <a:pt x="291" y="269"/>
                  </a:lnTo>
                  <a:lnTo>
                    <a:pt x="872" y="1808"/>
                  </a:lnTo>
                  <a:lnTo>
                    <a:pt x="1174" y="1808"/>
                  </a:lnTo>
                  <a:lnTo>
                    <a:pt x="1755" y="269"/>
                  </a:lnTo>
                  <a:lnTo>
                    <a:pt x="1755" y="2239"/>
                  </a:lnTo>
                  <a:lnTo>
                    <a:pt x="2056" y="2239"/>
                  </a:lnTo>
                  <a:lnTo>
                    <a:pt x="2056" y="0"/>
                  </a:lnTo>
                  <a:lnTo>
                    <a:pt x="1604" y="0"/>
                  </a:lnTo>
                  <a:lnTo>
                    <a:pt x="1023" y="1529"/>
                  </a:lnTo>
                  <a:lnTo>
                    <a:pt x="453"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6"/>
            <p:cNvSpPr/>
            <p:nvPr/>
          </p:nvSpPr>
          <p:spPr>
            <a:xfrm>
              <a:off x="4811275" y="1631650"/>
              <a:ext cx="38775" cy="44150"/>
            </a:xfrm>
            <a:custGeom>
              <a:rect b="b" l="l" r="r" t="t"/>
              <a:pathLst>
                <a:path extrusionOk="0" h="1766" w="1551">
                  <a:moveTo>
                    <a:pt x="776" y="238"/>
                  </a:moveTo>
                  <a:cubicBezTo>
                    <a:pt x="926" y="238"/>
                    <a:pt x="1045" y="291"/>
                    <a:pt x="1131" y="410"/>
                  </a:cubicBezTo>
                  <a:cubicBezTo>
                    <a:pt x="1217" y="528"/>
                    <a:pt x="1260" y="690"/>
                    <a:pt x="1260" y="883"/>
                  </a:cubicBezTo>
                  <a:cubicBezTo>
                    <a:pt x="1260" y="1088"/>
                    <a:pt x="1217" y="1249"/>
                    <a:pt x="1131" y="1357"/>
                  </a:cubicBezTo>
                  <a:cubicBezTo>
                    <a:pt x="1045" y="1475"/>
                    <a:pt x="926" y="1540"/>
                    <a:pt x="776" y="1540"/>
                  </a:cubicBezTo>
                  <a:cubicBezTo>
                    <a:pt x="625" y="1540"/>
                    <a:pt x="507" y="1475"/>
                    <a:pt x="421" y="1357"/>
                  </a:cubicBezTo>
                  <a:cubicBezTo>
                    <a:pt x="335" y="1249"/>
                    <a:pt x="292" y="1088"/>
                    <a:pt x="292" y="883"/>
                  </a:cubicBezTo>
                  <a:cubicBezTo>
                    <a:pt x="292" y="679"/>
                    <a:pt x="335" y="528"/>
                    <a:pt x="421" y="410"/>
                  </a:cubicBezTo>
                  <a:cubicBezTo>
                    <a:pt x="507" y="291"/>
                    <a:pt x="625" y="238"/>
                    <a:pt x="776" y="238"/>
                  </a:cubicBezTo>
                  <a:close/>
                  <a:moveTo>
                    <a:pt x="776" y="1"/>
                  </a:moveTo>
                  <a:cubicBezTo>
                    <a:pt x="539" y="1"/>
                    <a:pt x="345" y="76"/>
                    <a:pt x="205" y="238"/>
                  </a:cubicBezTo>
                  <a:cubicBezTo>
                    <a:pt x="76" y="388"/>
                    <a:pt x="1" y="604"/>
                    <a:pt x="1" y="883"/>
                  </a:cubicBezTo>
                  <a:cubicBezTo>
                    <a:pt x="1" y="1163"/>
                    <a:pt x="76" y="1378"/>
                    <a:pt x="205" y="1540"/>
                  </a:cubicBezTo>
                  <a:cubicBezTo>
                    <a:pt x="345" y="1691"/>
                    <a:pt x="539" y="1766"/>
                    <a:pt x="776" y="1766"/>
                  </a:cubicBezTo>
                  <a:cubicBezTo>
                    <a:pt x="1013" y="1766"/>
                    <a:pt x="1206" y="1691"/>
                    <a:pt x="1346" y="1540"/>
                  </a:cubicBezTo>
                  <a:cubicBezTo>
                    <a:pt x="1486" y="1378"/>
                    <a:pt x="1551" y="1163"/>
                    <a:pt x="1551" y="883"/>
                  </a:cubicBezTo>
                  <a:cubicBezTo>
                    <a:pt x="1551" y="604"/>
                    <a:pt x="1486" y="388"/>
                    <a:pt x="1346" y="238"/>
                  </a:cubicBezTo>
                  <a:cubicBezTo>
                    <a:pt x="1206" y="76"/>
                    <a:pt x="1013" y="1"/>
                    <a:pt x="776"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6"/>
            <p:cNvSpPr/>
            <p:nvPr/>
          </p:nvSpPr>
          <p:spPr>
            <a:xfrm>
              <a:off x="4858375" y="1631650"/>
              <a:ext cx="38775" cy="44150"/>
            </a:xfrm>
            <a:custGeom>
              <a:rect b="b" l="l" r="r" t="t"/>
              <a:pathLst>
                <a:path extrusionOk="0" h="1766" w="1551">
                  <a:moveTo>
                    <a:pt x="775" y="238"/>
                  </a:moveTo>
                  <a:cubicBezTo>
                    <a:pt x="926" y="238"/>
                    <a:pt x="1044" y="291"/>
                    <a:pt x="1130" y="410"/>
                  </a:cubicBezTo>
                  <a:cubicBezTo>
                    <a:pt x="1216" y="528"/>
                    <a:pt x="1260" y="690"/>
                    <a:pt x="1260" y="883"/>
                  </a:cubicBezTo>
                  <a:cubicBezTo>
                    <a:pt x="1260" y="1088"/>
                    <a:pt x="1216" y="1249"/>
                    <a:pt x="1130" y="1357"/>
                  </a:cubicBezTo>
                  <a:cubicBezTo>
                    <a:pt x="1044" y="1475"/>
                    <a:pt x="926" y="1540"/>
                    <a:pt x="775" y="1540"/>
                  </a:cubicBezTo>
                  <a:cubicBezTo>
                    <a:pt x="625" y="1540"/>
                    <a:pt x="506" y="1475"/>
                    <a:pt x="420" y="1357"/>
                  </a:cubicBezTo>
                  <a:cubicBezTo>
                    <a:pt x="334" y="1249"/>
                    <a:pt x="291" y="1088"/>
                    <a:pt x="291" y="883"/>
                  </a:cubicBezTo>
                  <a:cubicBezTo>
                    <a:pt x="291" y="679"/>
                    <a:pt x="334" y="528"/>
                    <a:pt x="420" y="410"/>
                  </a:cubicBezTo>
                  <a:cubicBezTo>
                    <a:pt x="506" y="291"/>
                    <a:pt x="625" y="238"/>
                    <a:pt x="775" y="238"/>
                  </a:cubicBezTo>
                  <a:close/>
                  <a:moveTo>
                    <a:pt x="775" y="1"/>
                  </a:moveTo>
                  <a:cubicBezTo>
                    <a:pt x="538" y="1"/>
                    <a:pt x="345" y="76"/>
                    <a:pt x="205" y="238"/>
                  </a:cubicBezTo>
                  <a:cubicBezTo>
                    <a:pt x="76" y="388"/>
                    <a:pt x="0" y="604"/>
                    <a:pt x="0" y="883"/>
                  </a:cubicBezTo>
                  <a:cubicBezTo>
                    <a:pt x="0" y="1163"/>
                    <a:pt x="76" y="1378"/>
                    <a:pt x="205" y="1540"/>
                  </a:cubicBezTo>
                  <a:cubicBezTo>
                    <a:pt x="345" y="1691"/>
                    <a:pt x="538" y="1766"/>
                    <a:pt x="775" y="1766"/>
                  </a:cubicBezTo>
                  <a:cubicBezTo>
                    <a:pt x="1012" y="1766"/>
                    <a:pt x="1206" y="1691"/>
                    <a:pt x="1346" y="1540"/>
                  </a:cubicBezTo>
                  <a:cubicBezTo>
                    <a:pt x="1486" y="1378"/>
                    <a:pt x="1550" y="1163"/>
                    <a:pt x="1550" y="883"/>
                  </a:cubicBezTo>
                  <a:cubicBezTo>
                    <a:pt x="1550" y="604"/>
                    <a:pt x="1486" y="388"/>
                    <a:pt x="1346" y="238"/>
                  </a:cubicBezTo>
                  <a:cubicBezTo>
                    <a:pt x="1206" y="76"/>
                    <a:pt x="1012" y="1"/>
                    <a:pt x="775"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6"/>
            <p:cNvSpPr/>
            <p:nvPr/>
          </p:nvSpPr>
          <p:spPr>
            <a:xfrm>
              <a:off x="4908425" y="1631650"/>
              <a:ext cx="35000" cy="43075"/>
            </a:xfrm>
            <a:custGeom>
              <a:rect b="b" l="l" r="r" t="t"/>
              <a:pathLst>
                <a:path extrusionOk="0" h="1723" w="1400">
                  <a:moveTo>
                    <a:pt x="818" y="1"/>
                  </a:moveTo>
                  <a:cubicBezTo>
                    <a:pt x="700" y="1"/>
                    <a:pt x="592" y="22"/>
                    <a:pt x="506" y="76"/>
                  </a:cubicBezTo>
                  <a:cubicBezTo>
                    <a:pt x="420" y="130"/>
                    <a:pt x="334" y="205"/>
                    <a:pt x="269" y="302"/>
                  </a:cubicBezTo>
                  <a:lnTo>
                    <a:pt x="269" y="44"/>
                  </a:lnTo>
                  <a:lnTo>
                    <a:pt x="0" y="44"/>
                  </a:lnTo>
                  <a:lnTo>
                    <a:pt x="0" y="1723"/>
                  </a:lnTo>
                  <a:lnTo>
                    <a:pt x="269" y="1723"/>
                  </a:lnTo>
                  <a:lnTo>
                    <a:pt x="269" y="776"/>
                  </a:lnTo>
                  <a:cubicBezTo>
                    <a:pt x="269" y="614"/>
                    <a:pt x="312" y="485"/>
                    <a:pt x="398" y="388"/>
                  </a:cubicBezTo>
                  <a:cubicBezTo>
                    <a:pt x="484" y="291"/>
                    <a:pt x="603" y="238"/>
                    <a:pt x="753" y="238"/>
                  </a:cubicBezTo>
                  <a:cubicBezTo>
                    <a:pt x="883" y="238"/>
                    <a:pt x="969" y="281"/>
                    <a:pt x="1033" y="356"/>
                  </a:cubicBezTo>
                  <a:cubicBezTo>
                    <a:pt x="1098" y="442"/>
                    <a:pt x="1130" y="561"/>
                    <a:pt x="1130" y="722"/>
                  </a:cubicBezTo>
                  <a:lnTo>
                    <a:pt x="1130" y="1723"/>
                  </a:lnTo>
                  <a:lnTo>
                    <a:pt x="1399" y="1723"/>
                  </a:lnTo>
                  <a:lnTo>
                    <a:pt x="1399" y="711"/>
                  </a:lnTo>
                  <a:cubicBezTo>
                    <a:pt x="1399" y="474"/>
                    <a:pt x="1356" y="302"/>
                    <a:pt x="1259" y="184"/>
                  </a:cubicBezTo>
                  <a:cubicBezTo>
                    <a:pt x="1152" y="65"/>
                    <a:pt x="1012" y="1"/>
                    <a:pt x="818"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6"/>
            <p:cNvSpPr/>
            <p:nvPr/>
          </p:nvSpPr>
          <p:spPr>
            <a:xfrm>
              <a:off x="4978900" y="1617675"/>
              <a:ext cx="49000" cy="58125"/>
            </a:xfrm>
            <a:custGeom>
              <a:rect b="b" l="l" r="r" t="t"/>
              <a:pathLst>
                <a:path extrusionOk="0" h="2325" w="1960">
                  <a:moveTo>
                    <a:pt x="1120" y="0"/>
                  </a:moveTo>
                  <a:cubicBezTo>
                    <a:pt x="765" y="0"/>
                    <a:pt x="496" y="108"/>
                    <a:pt x="291" y="312"/>
                  </a:cubicBezTo>
                  <a:cubicBezTo>
                    <a:pt x="98" y="517"/>
                    <a:pt x="1" y="797"/>
                    <a:pt x="1" y="1163"/>
                  </a:cubicBezTo>
                  <a:cubicBezTo>
                    <a:pt x="1" y="1528"/>
                    <a:pt x="98" y="1819"/>
                    <a:pt x="291" y="2024"/>
                  </a:cubicBezTo>
                  <a:cubicBezTo>
                    <a:pt x="496" y="2228"/>
                    <a:pt x="765" y="2325"/>
                    <a:pt x="1120" y="2325"/>
                  </a:cubicBezTo>
                  <a:cubicBezTo>
                    <a:pt x="1282" y="2325"/>
                    <a:pt x="1432" y="2303"/>
                    <a:pt x="1572" y="2260"/>
                  </a:cubicBezTo>
                  <a:cubicBezTo>
                    <a:pt x="1712" y="2217"/>
                    <a:pt x="1841" y="2163"/>
                    <a:pt x="1960" y="2077"/>
                  </a:cubicBezTo>
                  <a:lnTo>
                    <a:pt x="1960" y="1109"/>
                  </a:lnTo>
                  <a:lnTo>
                    <a:pt x="1163" y="1109"/>
                  </a:lnTo>
                  <a:lnTo>
                    <a:pt x="1163" y="1367"/>
                  </a:lnTo>
                  <a:lnTo>
                    <a:pt x="1658" y="1367"/>
                  </a:lnTo>
                  <a:lnTo>
                    <a:pt x="1658" y="1970"/>
                  </a:lnTo>
                  <a:cubicBezTo>
                    <a:pt x="1594" y="2002"/>
                    <a:pt x="1518" y="2034"/>
                    <a:pt x="1432" y="2056"/>
                  </a:cubicBezTo>
                  <a:cubicBezTo>
                    <a:pt x="1346" y="2067"/>
                    <a:pt x="1249" y="2077"/>
                    <a:pt x="1142" y="2077"/>
                  </a:cubicBezTo>
                  <a:cubicBezTo>
                    <a:pt x="873" y="2077"/>
                    <a:pt x="657" y="2002"/>
                    <a:pt x="528" y="1851"/>
                  </a:cubicBezTo>
                  <a:cubicBezTo>
                    <a:pt x="388" y="1701"/>
                    <a:pt x="324" y="1464"/>
                    <a:pt x="324" y="1163"/>
                  </a:cubicBezTo>
                  <a:cubicBezTo>
                    <a:pt x="324" y="861"/>
                    <a:pt x="388" y="635"/>
                    <a:pt x="528" y="485"/>
                  </a:cubicBezTo>
                  <a:cubicBezTo>
                    <a:pt x="657" y="323"/>
                    <a:pt x="873" y="248"/>
                    <a:pt x="1142" y="248"/>
                  </a:cubicBezTo>
                  <a:cubicBezTo>
                    <a:pt x="1282" y="248"/>
                    <a:pt x="1411" y="269"/>
                    <a:pt x="1540" y="323"/>
                  </a:cubicBezTo>
                  <a:cubicBezTo>
                    <a:pt x="1669" y="366"/>
                    <a:pt x="1787" y="441"/>
                    <a:pt x="1895" y="538"/>
                  </a:cubicBezTo>
                  <a:lnTo>
                    <a:pt x="1895" y="215"/>
                  </a:lnTo>
                  <a:cubicBezTo>
                    <a:pt x="1787" y="140"/>
                    <a:pt x="1669" y="86"/>
                    <a:pt x="1529" y="54"/>
                  </a:cubicBezTo>
                  <a:cubicBezTo>
                    <a:pt x="1400" y="22"/>
                    <a:pt x="1260" y="0"/>
                    <a:pt x="1120"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6"/>
            <p:cNvSpPr/>
            <p:nvPr/>
          </p:nvSpPr>
          <p:spPr>
            <a:xfrm>
              <a:off x="5038900" y="1631650"/>
              <a:ext cx="35550" cy="44150"/>
            </a:xfrm>
            <a:custGeom>
              <a:rect b="b" l="l" r="r" t="t"/>
              <a:pathLst>
                <a:path extrusionOk="0" h="1766" w="1422">
                  <a:moveTo>
                    <a:pt x="1142" y="883"/>
                  </a:moveTo>
                  <a:lnTo>
                    <a:pt x="1142" y="937"/>
                  </a:lnTo>
                  <a:cubicBezTo>
                    <a:pt x="1142" y="1120"/>
                    <a:pt x="1099" y="1271"/>
                    <a:pt x="1002" y="1378"/>
                  </a:cubicBezTo>
                  <a:cubicBezTo>
                    <a:pt x="905" y="1486"/>
                    <a:pt x="786" y="1540"/>
                    <a:pt x="636" y="1540"/>
                  </a:cubicBezTo>
                  <a:cubicBezTo>
                    <a:pt x="517" y="1540"/>
                    <a:pt x="431" y="1508"/>
                    <a:pt x="367" y="1454"/>
                  </a:cubicBezTo>
                  <a:cubicBezTo>
                    <a:pt x="302" y="1389"/>
                    <a:pt x="270" y="1314"/>
                    <a:pt x="270" y="1217"/>
                  </a:cubicBezTo>
                  <a:cubicBezTo>
                    <a:pt x="270" y="1099"/>
                    <a:pt x="313" y="1013"/>
                    <a:pt x="399" y="959"/>
                  </a:cubicBezTo>
                  <a:cubicBezTo>
                    <a:pt x="485" y="905"/>
                    <a:pt x="647" y="883"/>
                    <a:pt x="862" y="883"/>
                  </a:cubicBezTo>
                  <a:close/>
                  <a:moveTo>
                    <a:pt x="690" y="1"/>
                  </a:moveTo>
                  <a:cubicBezTo>
                    <a:pt x="604" y="1"/>
                    <a:pt x="507" y="12"/>
                    <a:pt x="410" y="33"/>
                  </a:cubicBezTo>
                  <a:cubicBezTo>
                    <a:pt x="313" y="55"/>
                    <a:pt x="216" y="76"/>
                    <a:pt x="119" y="119"/>
                  </a:cubicBezTo>
                  <a:lnTo>
                    <a:pt x="119" y="378"/>
                  </a:lnTo>
                  <a:cubicBezTo>
                    <a:pt x="205" y="324"/>
                    <a:pt x="291" y="291"/>
                    <a:pt x="378" y="270"/>
                  </a:cubicBezTo>
                  <a:cubicBezTo>
                    <a:pt x="474" y="248"/>
                    <a:pt x="571" y="238"/>
                    <a:pt x="668" y="238"/>
                  </a:cubicBezTo>
                  <a:cubicBezTo>
                    <a:pt x="819" y="238"/>
                    <a:pt x="926" y="270"/>
                    <a:pt x="1012" y="345"/>
                  </a:cubicBezTo>
                  <a:cubicBezTo>
                    <a:pt x="1099" y="410"/>
                    <a:pt x="1142" y="507"/>
                    <a:pt x="1142" y="636"/>
                  </a:cubicBezTo>
                  <a:lnTo>
                    <a:pt x="1142" y="668"/>
                  </a:lnTo>
                  <a:lnTo>
                    <a:pt x="754" y="668"/>
                  </a:lnTo>
                  <a:cubicBezTo>
                    <a:pt x="507" y="668"/>
                    <a:pt x="313" y="711"/>
                    <a:pt x="184" y="808"/>
                  </a:cubicBezTo>
                  <a:cubicBezTo>
                    <a:pt x="55" y="905"/>
                    <a:pt x="1" y="1045"/>
                    <a:pt x="1" y="1239"/>
                  </a:cubicBezTo>
                  <a:cubicBezTo>
                    <a:pt x="1" y="1400"/>
                    <a:pt x="44" y="1529"/>
                    <a:pt x="152" y="1626"/>
                  </a:cubicBezTo>
                  <a:cubicBezTo>
                    <a:pt x="248" y="1723"/>
                    <a:pt x="388" y="1766"/>
                    <a:pt x="560" y="1766"/>
                  </a:cubicBezTo>
                  <a:cubicBezTo>
                    <a:pt x="700" y="1766"/>
                    <a:pt x="808" y="1744"/>
                    <a:pt x="905" y="1701"/>
                  </a:cubicBezTo>
                  <a:cubicBezTo>
                    <a:pt x="1002" y="1647"/>
                    <a:pt x="1077" y="1572"/>
                    <a:pt x="1142" y="1475"/>
                  </a:cubicBezTo>
                  <a:lnTo>
                    <a:pt x="1142" y="1723"/>
                  </a:lnTo>
                  <a:lnTo>
                    <a:pt x="1421" y="1723"/>
                  </a:lnTo>
                  <a:lnTo>
                    <a:pt x="1421" y="765"/>
                  </a:lnTo>
                  <a:cubicBezTo>
                    <a:pt x="1421" y="507"/>
                    <a:pt x="1357" y="313"/>
                    <a:pt x="1239" y="195"/>
                  </a:cubicBezTo>
                  <a:cubicBezTo>
                    <a:pt x="1120" y="65"/>
                    <a:pt x="937" y="1"/>
                    <a:pt x="690"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6"/>
            <p:cNvSpPr/>
            <p:nvPr/>
          </p:nvSpPr>
          <p:spPr>
            <a:xfrm>
              <a:off x="5083300" y="1620625"/>
              <a:ext cx="26400" cy="54100"/>
            </a:xfrm>
            <a:custGeom>
              <a:rect b="b" l="l" r="r" t="t"/>
              <a:pathLst>
                <a:path extrusionOk="0" h="2164" w="1056">
                  <a:moveTo>
                    <a:pt x="205" y="1"/>
                  </a:moveTo>
                  <a:lnTo>
                    <a:pt x="205" y="485"/>
                  </a:lnTo>
                  <a:lnTo>
                    <a:pt x="1" y="485"/>
                  </a:lnTo>
                  <a:lnTo>
                    <a:pt x="1" y="700"/>
                  </a:lnTo>
                  <a:lnTo>
                    <a:pt x="205" y="700"/>
                  </a:lnTo>
                  <a:lnTo>
                    <a:pt x="205" y="1615"/>
                  </a:lnTo>
                  <a:cubicBezTo>
                    <a:pt x="205" y="1819"/>
                    <a:pt x="248" y="1970"/>
                    <a:pt x="323" y="2045"/>
                  </a:cubicBezTo>
                  <a:cubicBezTo>
                    <a:pt x="410" y="2132"/>
                    <a:pt x="560" y="2164"/>
                    <a:pt x="765" y="2164"/>
                  </a:cubicBezTo>
                  <a:lnTo>
                    <a:pt x="1055" y="2164"/>
                  </a:lnTo>
                  <a:lnTo>
                    <a:pt x="1055" y="1938"/>
                  </a:lnTo>
                  <a:lnTo>
                    <a:pt x="765" y="1938"/>
                  </a:lnTo>
                  <a:cubicBezTo>
                    <a:pt x="657" y="1938"/>
                    <a:pt x="582" y="1916"/>
                    <a:pt x="539" y="1873"/>
                  </a:cubicBezTo>
                  <a:cubicBezTo>
                    <a:pt x="506" y="1841"/>
                    <a:pt x="485" y="1744"/>
                    <a:pt x="485" y="1615"/>
                  </a:cubicBezTo>
                  <a:lnTo>
                    <a:pt x="485" y="700"/>
                  </a:lnTo>
                  <a:lnTo>
                    <a:pt x="1055" y="700"/>
                  </a:lnTo>
                  <a:lnTo>
                    <a:pt x="1055" y="485"/>
                  </a:lnTo>
                  <a:lnTo>
                    <a:pt x="485" y="485"/>
                  </a:lnTo>
                  <a:lnTo>
                    <a:pt x="485"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6"/>
            <p:cNvSpPr/>
            <p:nvPr/>
          </p:nvSpPr>
          <p:spPr>
            <a:xfrm>
              <a:off x="5115850" y="1631650"/>
              <a:ext cx="38775" cy="44150"/>
            </a:xfrm>
            <a:custGeom>
              <a:rect b="b" l="l" r="r" t="t"/>
              <a:pathLst>
                <a:path extrusionOk="0" h="1766" w="1551">
                  <a:moveTo>
                    <a:pt x="819" y="238"/>
                  </a:moveTo>
                  <a:cubicBezTo>
                    <a:pt x="959" y="238"/>
                    <a:pt x="1066" y="281"/>
                    <a:pt x="1152" y="367"/>
                  </a:cubicBezTo>
                  <a:cubicBezTo>
                    <a:pt x="1239" y="464"/>
                    <a:pt x="1282" y="582"/>
                    <a:pt x="1282" y="733"/>
                  </a:cubicBezTo>
                  <a:lnTo>
                    <a:pt x="291" y="733"/>
                  </a:lnTo>
                  <a:cubicBezTo>
                    <a:pt x="302" y="582"/>
                    <a:pt x="356" y="453"/>
                    <a:pt x="453" y="367"/>
                  </a:cubicBezTo>
                  <a:cubicBezTo>
                    <a:pt x="550" y="281"/>
                    <a:pt x="668" y="238"/>
                    <a:pt x="819" y="238"/>
                  </a:cubicBezTo>
                  <a:close/>
                  <a:moveTo>
                    <a:pt x="819" y="1"/>
                  </a:moveTo>
                  <a:cubicBezTo>
                    <a:pt x="571" y="1"/>
                    <a:pt x="367" y="87"/>
                    <a:pt x="216" y="248"/>
                  </a:cubicBezTo>
                  <a:cubicBezTo>
                    <a:pt x="65" y="410"/>
                    <a:pt x="1" y="625"/>
                    <a:pt x="1" y="905"/>
                  </a:cubicBezTo>
                  <a:cubicBezTo>
                    <a:pt x="1" y="1163"/>
                    <a:pt x="76" y="1378"/>
                    <a:pt x="227" y="1540"/>
                  </a:cubicBezTo>
                  <a:cubicBezTo>
                    <a:pt x="388" y="1691"/>
                    <a:pt x="604" y="1766"/>
                    <a:pt x="873" y="1766"/>
                  </a:cubicBezTo>
                  <a:cubicBezTo>
                    <a:pt x="980" y="1766"/>
                    <a:pt x="1077" y="1755"/>
                    <a:pt x="1185" y="1734"/>
                  </a:cubicBezTo>
                  <a:cubicBezTo>
                    <a:pt x="1292" y="1712"/>
                    <a:pt x="1389" y="1680"/>
                    <a:pt x="1486" y="1637"/>
                  </a:cubicBezTo>
                  <a:lnTo>
                    <a:pt x="1486" y="1378"/>
                  </a:lnTo>
                  <a:cubicBezTo>
                    <a:pt x="1389" y="1432"/>
                    <a:pt x="1292" y="1465"/>
                    <a:pt x="1195" y="1497"/>
                  </a:cubicBezTo>
                  <a:cubicBezTo>
                    <a:pt x="1099" y="1518"/>
                    <a:pt x="991" y="1540"/>
                    <a:pt x="883" y="1540"/>
                  </a:cubicBezTo>
                  <a:cubicBezTo>
                    <a:pt x="700" y="1540"/>
                    <a:pt x="561" y="1486"/>
                    <a:pt x="453" y="1389"/>
                  </a:cubicBezTo>
                  <a:cubicBezTo>
                    <a:pt x="356" y="1282"/>
                    <a:pt x="291" y="1142"/>
                    <a:pt x="281" y="948"/>
                  </a:cubicBezTo>
                  <a:lnTo>
                    <a:pt x="1551" y="948"/>
                  </a:lnTo>
                  <a:lnTo>
                    <a:pt x="1551" y="819"/>
                  </a:lnTo>
                  <a:cubicBezTo>
                    <a:pt x="1551" y="561"/>
                    <a:pt x="1486" y="367"/>
                    <a:pt x="1357" y="216"/>
                  </a:cubicBezTo>
                  <a:cubicBezTo>
                    <a:pt x="1228" y="76"/>
                    <a:pt x="1045" y="1"/>
                    <a:pt x="819"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6"/>
            <p:cNvSpPr/>
            <p:nvPr/>
          </p:nvSpPr>
          <p:spPr>
            <a:xfrm>
              <a:off x="5162125" y="1632725"/>
              <a:ext cx="56550" cy="42000"/>
            </a:xfrm>
            <a:custGeom>
              <a:rect b="b" l="l" r="r" t="t"/>
              <a:pathLst>
                <a:path extrusionOk="0" h="1680" w="2262">
                  <a:moveTo>
                    <a:pt x="1" y="1"/>
                  </a:moveTo>
                  <a:lnTo>
                    <a:pt x="442" y="1680"/>
                  </a:lnTo>
                  <a:lnTo>
                    <a:pt x="765" y="1680"/>
                  </a:lnTo>
                  <a:lnTo>
                    <a:pt x="1131" y="302"/>
                  </a:lnTo>
                  <a:lnTo>
                    <a:pt x="1486" y="1680"/>
                  </a:lnTo>
                  <a:lnTo>
                    <a:pt x="1820" y="1680"/>
                  </a:lnTo>
                  <a:lnTo>
                    <a:pt x="2261" y="1"/>
                  </a:lnTo>
                  <a:lnTo>
                    <a:pt x="1981" y="1"/>
                  </a:lnTo>
                  <a:lnTo>
                    <a:pt x="1637" y="1314"/>
                  </a:lnTo>
                  <a:lnTo>
                    <a:pt x="1292" y="1"/>
                  </a:lnTo>
                  <a:lnTo>
                    <a:pt x="970" y="1"/>
                  </a:lnTo>
                  <a:lnTo>
                    <a:pt x="625" y="1314"/>
                  </a:lnTo>
                  <a:lnTo>
                    <a:pt x="270"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6"/>
            <p:cNvSpPr/>
            <p:nvPr/>
          </p:nvSpPr>
          <p:spPr>
            <a:xfrm>
              <a:off x="5226450" y="1631650"/>
              <a:ext cx="35525" cy="44150"/>
            </a:xfrm>
            <a:custGeom>
              <a:rect b="b" l="l" r="r" t="t"/>
              <a:pathLst>
                <a:path extrusionOk="0" h="1766" w="1421">
                  <a:moveTo>
                    <a:pt x="1141" y="883"/>
                  </a:moveTo>
                  <a:lnTo>
                    <a:pt x="1141" y="937"/>
                  </a:lnTo>
                  <a:cubicBezTo>
                    <a:pt x="1141" y="1120"/>
                    <a:pt x="1098" y="1271"/>
                    <a:pt x="1001" y="1378"/>
                  </a:cubicBezTo>
                  <a:cubicBezTo>
                    <a:pt x="915" y="1486"/>
                    <a:pt x="786" y="1540"/>
                    <a:pt x="635" y="1540"/>
                  </a:cubicBezTo>
                  <a:cubicBezTo>
                    <a:pt x="528" y="1540"/>
                    <a:pt x="431" y="1508"/>
                    <a:pt x="366" y="1454"/>
                  </a:cubicBezTo>
                  <a:cubicBezTo>
                    <a:pt x="302" y="1389"/>
                    <a:pt x="269" y="1314"/>
                    <a:pt x="269" y="1217"/>
                  </a:cubicBezTo>
                  <a:cubicBezTo>
                    <a:pt x="269" y="1099"/>
                    <a:pt x="312" y="1013"/>
                    <a:pt x="398" y="959"/>
                  </a:cubicBezTo>
                  <a:cubicBezTo>
                    <a:pt x="495" y="905"/>
                    <a:pt x="646" y="883"/>
                    <a:pt x="872" y="883"/>
                  </a:cubicBezTo>
                  <a:close/>
                  <a:moveTo>
                    <a:pt x="689" y="1"/>
                  </a:moveTo>
                  <a:cubicBezTo>
                    <a:pt x="603" y="1"/>
                    <a:pt x="506" y="12"/>
                    <a:pt x="420" y="33"/>
                  </a:cubicBezTo>
                  <a:cubicBezTo>
                    <a:pt x="323" y="55"/>
                    <a:pt x="226" y="76"/>
                    <a:pt x="119" y="119"/>
                  </a:cubicBezTo>
                  <a:lnTo>
                    <a:pt x="119" y="378"/>
                  </a:lnTo>
                  <a:cubicBezTo>
                    <a:pt x="205" y="324"/>
                    <a:pt x="291" y="291"/>
                    <a:pt x="388" y="270"/>
                  </a:cubicBezTo>
                  <a:cubicBezTo>
                    <a:pt x="474" y="248"/>
                    <a:pt x="571" y="238"/>
                    <a:pt x="667" y="238"/>
                  </a:cubicBezTo>
                  <a:cubicBezTo>
                    <a:pt x="818" y="238"/>
                    <a:pt x="936" y="270"/>
                    <a:pt x="1012" y="345"/>
                  </a:cubicBezTo>
                  <a:cubicBezTo>
                    <a:pt x="1098" y="410"/>
                    <a:pt x="1141" y="507"/>
                    <a:pt x="1141" y="636"/>
                  </a:cubicBezTo>
                  <a:lnTo>
                    <a:pt x="1141" y="668"/>
                  </a:lnTo>
                  <a:lnTo>
                    <a:pt x="754" y="668"/>
                  </a:lnTo>
                  <a:cubicBezTo>
                    <a:pt x="506" y="668"/>
                    <a:pt x="312" y="711"/>
                    <a:pt x="183" y="808"/>
                  </a:cubicBezTo>
                  <a:cubicBezTo>
                    <a:pt x="65" y="905"/>
                    <a:pt x="0" y="1045"/>
                    <a:pt x="0" y="1239"/>
                  </a:cubicBezTo>
                  <a:cubicBezTo>
                    <a:pt x="0" y="1400"/>
                    <a:pt x="43" y="1529"/>
                    <a:pt x="151" y="1626"/>
                  </a:cubicBezTo>
                  <a:cubicBezTo>
                    <a:pt x="248" y="1723"/>
                    <a:pt x="388" y="1766"/>
                    <a:pt x="560" y="1766"/>
                  </a:cubicBezTo>
                  <a:cubicBezTo>
                    <a:pt x="700" y="1766"/>
                    <a:pt x="818" y="1744"/>
                    <a:pt x="904" y="1701"/>
                  </a:cubicBezTo>
                  <a:cubicBezTo>
                    <a:pt x="1001" y="1647"/>
                    <a:pt x="1076" y="1572"/>
                    <a:pt x="1141" y="1475"/>
                  </a:cubicBezTo>
                  <a:lnTo>
                    <a:pt x="1141" y="1723"/>
                  </a:lnTo>
                  <a:lnTo>
                    <a:pt x="1421" y="1723"/>
                  </a:lnTo>
                  <a:lnTo>
                    <a:pt x="1421" y="765"/>
                  </a:lnTo>
                  <a:cubicBezTo>
                    <a:pt x="1421" y="507"/>
                    <a:pt x="1356" y="313"/>
                    <a:pt x="1238" y="195"/>
                  </a:cubicBezTo>
                  <a:cubicBezTo>
                    <a:pt x="1119" y="65"/>
                    <a:pt x="936" y="1"/>
                    <a:pt x="689"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6"/>
            <p:cNvSpPr/>
            <p:nvPr/>
          </p:nvSpPr>
          <p:spPr>
            <a:xfrm>
              <a:off x="5271100" y="1632725"/>
              <a:ext cx="41200" cy="58150"/>
            </a:xfrm>
            <a:custGeom>
              <a:rect b="b" l="l" r="r" t="t"/>
              <a:pathLst>
                <a:path extrusionOk="0" h="2326" w="1648">
                  <a:moveTo>
                    <a:pt x="1" y="1"/>
                  </a:moveTo>
                  <a:lnTo>
                    <a:pt x="690" y="1658"/>
                  </a:lnTo>
                  <a:lnTo>
                    <a:pt x="636" y="1777"/>
                  </a:lnTo>
                  <a:cubicBezTo>
                    <a:pt x="582" y="1917"/>
                    <a:pt x="539" y="2003"/>
                    <a:pt x="496" y="2035"/>
                  </a:cubicBezTo>
                  <a:cubicBezTo>
                    <a:pt x="453" y="2078"/>
                    <a:pt x="399" y="2089"/>
                    <a:pt x="324" y="2089"/>
                  </a:cubicBezTo>
                  <a:lnTo>
                    <a:pt x="151" y="2089"/>
                  </a:lnTo>
                  <a:lnTo>
                    <a:pt x="151" y="2326"/>
                  </a:lnTo>
                  <a:lnTo>
                    <a:pt x="377" y="2326"/>
                  </a:lnTo>
                  <a:cubicBezTo>
                    <a:pt x="507" y="2326"/>
                    <a:pt x="603" y="2293"/>
                    <a:pt x="679" y="2229"/>
                  </a:cubicBezTo>
                  <a:cubicBezTo>
                    <a:pt x="754" y="2175"/>
                    <a:pt x="829" y="2035"/>
                    <a:pt x="905" y="1841"/>
                  </a:cubicBezTo>
                  <a:lnTo>
                    <a:pt x="1647" y="1"/>
                  </a:lnTo>
                  <a:lnTo>
                    <a:pt x="1346" y="1"/>
                  </a:lnTo>
                  <a:lnTo>
                    <a:pt x="829" y="1314"/>
                  </a:lnTo>
                  <a:lnTo>
                    <a:pt x="302"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6"/>
            <p:cNvSpPr/>
            <p:nvPr/>
          </p:nvSpPr>
          <p:spPr>
            <a:xfrm>
              <a:off x="831125" y="1851200"/>
              <a:ext cx="436150" cy="287125"/>
            </a:xfrm>
            <a:custGeom>
              <a:rect b="b" l="l" r="r" t="t"/>
              <a:pathLst>
                <a:path extrusionOk="0" h="11485" w="17446">
                  <a:moveTo>
                    <a:pt x="0" y="1"/>
                  </a:moveTo>
                  <a:lnTo>
                    <a:pt x="0" y="11484"/>
                  </a:lnTo>
                  <a:lnTo>
                    <a:pt x="17446" y="11484"/>
                  </a:lnTo>
                  <a:lnTo>
                    <a:pt x="17446"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6"/>
            <p:cNvSpPr/>
            <p:nvPr/>
          </p:nvSpPr>
          <p:spPr>
            <a:xfrm>
              <a:off x="831125" y="1851200"/>
              <a:ext cx="436150" cy="287125"/>
            </a:xfrm>
            <a:custGeom>
              <a:rect b="b" l="l" r="r" t="t"/>
              <a:pathLst>
                <a:path extrusionOk="0" fill="none" h="11485" w="17446">
                  <a:moveTo>
                    <a:pt x="0" y="1"/>
                  </a:moveTo>
                  <a:lnTo>
                    <a:pt x="17446" y="1"/>
                  </a:lnTo>
                  <a:moveTo>
                    <a:pt x="0" y="1"/>
                  </a:moveTo>
                  <a:lnTo>
                    <a:pt x="17446" y="1"/>
                  </a:lnTo>
                  <a:moveTo>
                    <a:pt x="17446" y="1"/>
                  </a:moveTo>
                  <a:lnTo>
                    <a:pt x="17446" y="11484"/>
                  </a:lnTo>
                  <a:moveTo>
                    <a:pt x="17446" y="1"/>
                  </a:moveTo>
                  <a:lnTo>
                    <a:pt x="17446" y="11484"/>
                  </a:lnTo>
                  <a:moveTo>
                    <a:pt x="17446" y="11484"/>
                  </a:moveTo>
                  <a:lnTo>
                    <a:pt x="0" y="11484"/>
                  </a:lnTo>
                  <a:moveTo>
                    <a:pt x="17446" y="11484"/>
                  </a:moveTo>
                  <a:lnTo>
                    <a:pt x="0" y="11484"/>
                  </a:lnTo>
                  <a:moveTo>
                    <a:pt x="0" y="11484"/>
                  </a:moveTo>
                  <a:lnTo>
                    <a:pt x="0" y="1"/>
                  </a:lnTo>
                  <a:moveTo>
                    <a:pt x="0" y="11484"/>
                  </a:moveTo>
                  <a:lnTo>
                    <a:pt x="0" y="1"/>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6"/>
            <p:cNvSpPr/>
            <p:nvPr/>
          </p:nvSpPr>
          <p:spPr>
            <a:xfrm>
              <a:off x="979900" y="1934625"/>
              <a:ext cx="27475" cy="40900"/>
            </a:xfrm>
            <a:custGeom>
              <a:rect b="b" l="l" r="r" t="t"/>
              <a:pathLst>
                <a:path extrusionOk="0" h="1636" w="1099">
                  <a:moveTo>
                    <a:pt x="550" y="0"/>
                  </a:moveTo>
                  <a:cubicBezTo>
                    <a:pt x="377" y="0"/>
                    <a:pt x="237" y="43"/>
                    <a:pt x="141" y="119"/>
                  </a:cubicBezTo>
                  <a:cubicBezTo>
                    <a:pt x="44" y="205"/>
                    <a:pt x="1" y="312"/>
                    <a:pt x="1" y="452"/>
                  </a:cubicBezTo>
                  <a:cubicBezTo>
                    <a:pt x="1" y="571"/>
                    <a:pt x="33" y="667"/>
                    <a:pt x="108" y="732"/>
                  </a:cubicBezTo>
                  <a:cubicBezTo>
                    <a:pt x="173" y="797"/>
                    <a:pt x="291" y="850"/>
                    <a:pt x="453" y="883"/>
                  </a:cubicBezTo>
                  <a:lnTo>
                    <a:pt x="582" y="904"/>
                  </a:lnTo>
                  <a:cubicBezTo>
                    <a:pt x="689" y="926"/>
                    <a:pt x="765" y="958"/>
                    <a:pt x="808" y="1001"/>
                  </a:cubicBezTo>
                  <a:cubicBezTo>
                    <a:pt x="862" y="1044"/>
                    <a:pt x="883" y="1109"/>
                    <a:pt x="883" y="1184"/>
                  </a:cubicBezTo>
                  <a:cubicBezTo>
                    <a:pt x="883" y="1270"/>
                    <a:pt x="851" y="1345"/>
                    <a:pt x="786" y="1388"/>
                  </a:cubicBezTo>
                  <a:cubicBezTo>
                    <a:pt x="711" y="1432"/>
                    <a:pt x="625" y="1464"/>
                    <a:pt x="507" y="1464"/>
                  </a:cubicBezTo>
                  <a:cubicBezTo>
                    <a:pt x="420" y="1464"/>
                    <a:pt x="345" y="1442"/>
                    <a:pt x="259" y="1421"/>
                  </a:cubicBezTo>
                  <a:cubicBezTo>
                    <a:pt x="173" y="1399"/>
                    <a:pt x="87" y="1356"/>
                    <a:pt x="1" y="1313"/>
                  </a:cubicBezTo>
                  <a:lnTo>
                    <a:pt x="1" y="1528"/>
                  </a:lnTo>
                  <a:cubicBezTo>
                    <a:pt x="98" y="1561"/>
                    <a:pt x="184" y="1593"/>
                    <a:pt x="259" y="1604"/>
                  </a:cubicBezTo>
                  <a:cubicBezTo>
                    <a:pt x="345" y="1625"/>
                    <a:pt x="431" y="1636"/>
                    <a:pt x="507" y="1636"/>
                  </a:cubicBezTo>
                  <a:cubicBezTo>
                    <a:pt x="700" y="1636"/>
                    <a:pt x="851" y="1593"/>
                    <a:pt x="948" y="1518"/>
                  </a:cubicBezTo>
                  <a:cubicBezTo>
                    <a:pt x="1055" y="1432"/>
                    <a:pt x="1098" y="1324"/>
                    <a:pt x="1098" y="1173"/>
                  </a:cubicBezTo>
                  <a:cubicBezTo>
                    <a:pt x="1098" y="1044"/>
                    <a:pt x="1066" y="936"/>
                    <a:pt x="991" y="861"/>
                  </a:cubicBezTo>
                  <a:cubicBezTo>
                    <a:pt x="915" y="786"/>
                    <a:pt x="797" y="732"/>
                    <a:pt x="636" y="700"/>
                  </a:cubicBezTo>
                  <a:lnTo>
                    <a:pt x="507" y="678"/>
                  </a:lnTo>
                  <a:cubicBezTo>
                    <a:pt x="399" y="657"/>
                    <a:pt x="313" y="624"/>
                    <a:pt x="270" y="592"/>
                  </a:cubicBezTo>
                  <a:cubicBezTo>
                    <a:pt x="227" y="560"/>
                    <a:pt x="216" y="506"/>
                    <a:pt x="216" y="431"/>
                  </a:cubicBezTo>
                  <a:cubicBezTo>
                    <a:pt x="216" y="355"/>
                    <a:pt x="237" y="291"/>
                    <a:pt x="302" y="248"/>
                  </a:cubicBezTo>
                  <a:cubicBezTo>
                    <a:pt x="367" y="194"/>
                    <a:pt x="453" y="172"/>
                    <a:pt x="571" y="172"/>
                  </a:cubicBezTo>
                  <a:cubicBezTo>
                    <a:pt x="636" y="172"/>
                    <a:pt x="711" y="183"/>
                    <a:pt x="776" y="205"/>
                  </a:cubicBezTo>
                  <a:cubicBezTo>
                    <a:pt x="851" y="226"/>
                    <a:pt x="926" y="248"/>
                    <a:pt x="1012" y="291"/>
                  </a:cubicBezTo>
                  <a:lnTo>
                    <a:pt x="1012" y="86"/>
                  </a:lnTo>
                  <a:cubicBezTo>
                    <a:pt x="926" y="54"/>
                    <a:pt x="851" y="32"/>
                    <a:pt x="776" y="22"/>
                  </a:cubicBezTo>
                  <a:cubicBezTo>
                    <a:pt x="700" y="11"/>
                    <a:pt x="625" y="0"/>
                    <a:pt x="5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6"/>
            <p:cNvSpPr/>
            <p:nvPr/>
          </p:nvSpPr>
          <p:spPr>
            <a:xfrm>
              <a:off x="1015700" y="1935425"/>
              <a:ext cx="36075" cy="39300"/>
            </a:xfrm>
            <a:custGeom>
              <a:rect b="b" l="l" r="r" t="t"/>
              <a:pathLst>
                <a:path extrusionOk="0" h="1572" w="1443">
                  <a:moveTo>
                    <a:pt x="0" y="0"/>
                  </a:moveTo>
                  <a:lnTo>
                    <a:pt x="0" y="1572"/>
                  </a:lnTo>
                  <a:lnTo>
                    <a:pt x="205" y="1572"/>
                  </a:lnTo>
                  <a:lnTo>
                    <a:pt x="205" y="194"/>
                  </a:lnTo>
                  <a:lnTo>
                    <a:pt x="614" y="1270"/>
                  </a:lnTo>
                  <a:lnTo>
                    <a:pt x="829" y="1270"/>
                  </a:lnTo>
                  <a:lnTo>
                    <a:pt x="1227" y="194"/>
                  </a:lnTo>
                  <a:lnTo>
                    <a:pt x="1227" y="1572"/>
                  </a:lnTo>
                  <a:lnTo>
                    <a:pt x="1442" y="1572"/>
                  </a:lnTo>
                  <a:lnTo>
                    <a:pt x="1442" y="0"/>
                  </a:lnTo>
                  <a:lnTo>
                    <a:pt x="1119" y="0"/>
                  </a:lnTo>
                  <a:lnTo>
                    <a:pt x="721" y="1066"/>
                  </a:lnTo>
                  <a:lnTo>
                    <a:pt x="32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6"/>
            <p:cNvSpPr/>
            <p:nvPr/>
          </p:nvSpPr>
          <p:spPr>
            <a:xfrm>
              <a:off x="1056575" y="1935425"/>
              <a:ext cx="33400" cy="39300"/>
            </a:xfrm>
            <a:custGeom>
              <a:rect b="b" l="l" r="r" t="t"/>
              <a:pathLst>
                <a:path extrusionOk="0" h="1572" w="1336">
                  <a:moveTo>
                    <a:pt x="1" y="0"/>
                  </a:moveTo>
                  <a:lnTo>
                    <a:pt x="1" y="183"/>
                  </a:lnTo>
                  <a:lnTo>
                    <a:pt x="561" y="183"/>
                  </a:lnTo>
                  <a:lnTo>
                    <a:pt x="561" y="1572"/>
                  </a:lnTo>
                  <a:lnTo>
                    <a:pt x="776" y="1572"/>
                  </a:lnTo>
                  <a:lnTo>
                    <a:pt x="776" y="183"/>
                  </a:lnTo>
                  <a:lnTo>
                    <a:pt x="1335" y="183"/>
                  </a:lnTo>
                  <a:lnTo>
                    <a:pt x="133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6"/>
            <p:cNvSpPr/>
            <p:nvPr/>
          </p:nvSpPr>
          <p:spPr>
            <a:xfrm>
              <a:off x="1095050" y="1935425"/>
              <a:ext cx="25325" cy="39300"/>
            </a:xfrm>
            <a:custGeom>
              <a:rect b="b" l="l" r="r" t="t"/>
              <a:pathLst>
                <a:path extrusionOk="0" h="1572" w="1013">
                  <a:moveTo>
                    <a:pt x="474" y="173"/>
                  </a:moveTo>
                  <a:cubicBezTo>
                    <a:pt x="582" y="173"/>
                    <a:pt x="657" y="205"/>
                    <a:pt x="711" y="248"/>
                  </a:cubicBezTo>
                  <a:cubicBezTo>
                    <a:pt x="765" y="302"/>
                    <a:pt x="787" y="377"/>
                    <a:pt x="787" y="474"/>
                  </a:cubicBezTo>
                  <a:cubicBezTo>
                    <a:pt x="787" y="560"/>
                    <a:pt x="765" y="635"/>
                    <a:pt x="711" y="689"/>
                  </a:cubicBezTo>
                  <a:cubicBezTo>
                    <a:pt x="657" y="743"/>
                    <a:pt x="582" y="765"/>
                    <a:pt x="474" y="765"/>
                  </a:cubicBezTo>
                  <a:lnTo>
                    <a:pt x="216" y="765"/>
                  </a:lnTo>
                  <a:lnTo>
                    <a:pt x="216" y="173"/>
                  </a:lnTo>
                  <a:close/>
                  <a:moveTo>
                    <a:pt x="1" y="0"/>
                  </a:moveTo>
                  <a:lnTo>
                    <a:pt x="1" y="1572"/>
                  </a:lnTo>
                  <a:lnTo>
                    <a:pt x="216" y="1572"/>
                  </a:lnTo>
                  <a:lnTo>
                    <a:pt x="216" y="937"/>
                  </a:lnTo>
                  <a:lnTo>
                    <a:pt x="474" y="937"/>
                  </a:lnTo>
                  <a:cubicBezTo>
                    <a:pt x="657" y="937"/>
                    <a:pt x="787" y="894"/>
                    <a:pt x="873" y="818"/>
                  </a:cubicBezTo>
                  <a:cubicBezTo>
                    <a:pt x="970" y="743"/>
                    <a:pt x="1013" y="625"/>
                    <a:pt x="1013" y="474"/>
                  </a:cubicBezTo>
                  <a:cubicBezTo>
                    <a:pt x="1013" y="313"/>
                    <a:pt x="970" y="194"/>
                    <a:pt x="873" y="119"/>
                  </a:cubicBezTo>
                  <a:cubicBezTo>
                    <a:pt x="787" y="43"/>
                    <a:pt x="657" y="0"/>
                    <a:pt x="4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6"/>
            <p:cNvSpPr/>
            <p:nvPr/>
          </p:nvSpPr>
          <p:spPr>
            <a:xfrm>
              <a:off x="935775" y="2002675"/>
              <a:ext cx="35825" cy="39325"/>
            </a:xfrm>
            <a:custGeom>
              <a:rect b="b" l="l" r="r" t="t"/>
              <a:pathLst>
                <a:path extrusionOk="0" h="1573" w="1433">
                  <a:moveTo>
                    <a:pt x="1" y="1"/>
                  </a:moveTo>
                  <a:lnTo>
                    <a:pt x="1" y="1572"/>
                  </a:lnTo>
                  <a:lnTo>
                    <a:pt x="205" y="1572"/>
                  </a:lnTo>
                  <a:lnTo>
                    <a:pt x="205" y="195"/>
                  </a:lnTo>
                  <a:lnTo>
                    <a:pt x="603" y="1271"/>
                  </a:lnTo>
                  <a:lnTo>
                    <a:pt x="819" y="1271"/>
                  </a:lnTo>
                  <a:lnTo>
                    <a:pt x="1228" y="195"/>
                  </a:lnTo>
                  <a:lnTo>
                    <a:pt x="1228" y="1572"/>
                  </a:lnTo>
                  <a:lnTo>
                    <a:pt x="1432" y="1572"/>
                  </a:lnTo>
                  <a:lnTo>
                    <a:pt x="1432" y="1"/>
                  </a:lnTo>
                  <a:lnTo>
                    <a:pt x="1120" y="1"/>
                  </a:lnTo>
                  <a:lnTo>
                    <a:pt x="711" y="1066"/>
                  </a:lnTo>
                  <a:lnTo>
                    <a:pt x="3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6"/>
            <p:cNvSpPr/>
            <p:nvPr/>
          </p:nvSpPr>
          <p:spPr>
            <a:xfrm>
              <a:off x="979900" y="2011825"/>
              <a:ext cx="27200" cy="30975"/>
            </a:xfrm>
            <a:custGeom>
              <a:rect b="b" l="l" r="r" t="t"/>
              <a:pathLst>
                <a:path extrusionOk="0" h="1239" w="1088">
                  <a:moveTo>
                    <a:pt x="571" y="162"/>
                  </a:moveTo>
                  <a:cubicBezTo>
                    <a:pt x="668" y="162"/>
                    <a:pt x="743" y="195"/>
                    <a:pt x="808" y="259"/>
                  </a:cubicBezTo>
                  <a:cubicBezTo>
                    <a:pt x="862" y="324"/>
                    <a:pt x="894" y="399"/>
                    <a:pt x="894" y="507"/>
                  </a:cubicBezTo>
                  <a:lnTo>
                    <a:pt x="205" y="507"/>
                  </a:lnTo>
                  <a:cubicBezTo>
                    <a:pt x="216" y="399"/>
                    <a:pt x="248" y="313"/>
                    <a:pt x="313" y="248"/>
                  </a:cubicBezTo>
                  <a:cubicBezTo>
                    <a:pt x="377" y="195"/>
                    <a:pt x="463" y="162"/>
                    <a:pt x="571" y="162"/>
                  </a:cubicBezTo>
                  <a:close/>
                  <a:moveTo>
                    <a:pt x="571" y="1"/>
                  </a:moveTo>
                  <a:cubicBezTo>
                    <a:pt x="399" y="1"/>
                    <a:pt x="259" y="55"/>
                    <a:pt x="151" y="173"/>
                  </a:cubicBezTo>
                  <a:cubicBezTo>
                    <a:pt x="44" y="281"/>
                    <a:pt x="1" y="431"/>
                    <a:pt x="1" y="625"/>
                  </a:cubicBezTo>
                  <a:cubicBezTo>
                    <a:pt x="1" y="808"/>
                    <a:pt x="54" y="959"/>
                    <a:pt x="162" y="1066"/>
                  </a:cubicBezTo>
                  <a:cubicBezTo>
                    <a:pt x="270" y="1185"/>
                    <a:pt x="420" y="1239"/>
                    <a:pt x="603" y="1239"/>
                  </a:cubicBezTo>
                  <a:cubicBezTo>
                    <a:pt x="679" y="1239"/>
                    <a:pt x="754" y="1228"/>
                    <a:pt x="829" y="1206"/>
                  </a:cubicBezTo>
                  <a:cubicBezTo>
                    <a:pt x="905" y="1195"/>
                    <a:pt x="969" y="1174"/>
                    <a:pt x="1045" y="1142"/>
                  </a:cubicBezTo>
                  <a:lnTo>
                    <a:pt x="1045" y="959"/>
                  </a:lnTo>
                  <a:cubicBezTo>
                    <a:pt x="969" y="1002"/>
                    <a:pt x="905" y="1023"/>
                    <a:pt x="829" y="1045"/>
                  </a:cubicBezTo>
                  <a:cubicBezTo>
                    <a:pt x="765" y="1066"/>
                    <a:pt x="689" y="1066"/>
                    <a:pt x="614" y="1066"/>
                  </a:cubicBezTo>
                  <a:cubicBezTo>
                    <a:pt x="485" y="1066"/>
                    <a:pt x="388" y="1034"/>
                    <a:pt x="313" y="969"/>
                  </a:cubicBezTo>
                  <a:cubicBezTo>
                    <a:pt x="248" y="894"/>
                    <a:pt x="205" y="797"/>
                    <a:pt x="194" y="657"/>
                  </a:cubicBezTo>
                  <a:lnTo>
                    <a:pt x="1088" y="657"/>
                  </a:lnTo>
                  <a:lnTo>
                    <a:pt x="1088" y="571"/>
                  </a:lnTo>
                  <a:cubicBezTo>
                    <a:pt x="1088" y="388"/>
                    <a:pt x="1045" y="248"/>
                    <a:pt x="948" y="152"/>
                  </a:cubicBezTo>
                  <a:cubicBezTo>
                    <a:pt x="862" y="44"/>
                    <a:pt x="733" y="1"/>
                    <a:pt x="5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6"/>
            <p:cNvSpPr/>
            <p:nvPr/>
          </p:nvSpPr>
          <p:spPr>
            <a:xfrm>
              <a:off x="1011375" y="2004025"/>
              <a:ext cx="18325" cy="37975"/>
            </a:xfrm>
            <a:custGeom>
              <a:rect b="b" l="l" r="r" t="t"/>
              <a:pathLst>
                <a:path extrusionOk="0" h="1519" w="733">
                  <a:moveTo>
                    <a:pt x="141" y="1"/>
                  </a:moveTo>
                  <a:lnTo>
                    <a:pt x="141" y="334"/>
                  </a:lnTo>
                  <a:lnTo>
                    <a:pt x="1" y="334"/>
                  </a:lnTo>
                  <a:lnTo>
                    <a:pt x="1" y="485"/>
                  </a:lnTo>
                  <a:lnTo>
                    <a:pt x="141" y="485"/>
                  </a:lnTo>
                  <a:lnTo>
                    <a:pt x="141" y="1131"/>
                  </a:lnTo>
                  <a:cubicBezTo>
                    <a:pt x="141" y="1271"/>
                    <a:pt x="173" y="1378"/>
                    <a:pt x="227" y="1432"/>
                  </a:cubicBezTo>
                  <a:cubicBezTo>
                    <a:pt x="281" y="1486"/>
                    <a:pt x="388" y="1518"/>
                    <a:pt x="539" y="1518"/>
                  </a:cubicBezTo>
                  <a:lnTo>
                    <a:pt x="733" y="1518"/>
                  </a:lnTo>
                  <a:lnTo>
                    <a:pt x="733" y="1357"/>
                  </a:lnTo>
                  <a:lnTo>
                    <a:pt x="539" y="1357"/>
                  </a:lnTo>
                  <a:cubicBezTo>
                    <a:pt x="453" y="1357"/>
                    <a:pt x="399" y="1335"/>
                    <a:pt x="378" y="1314"/>
                  </a:cubicBezTo>
                  <a:cubicBezTo>
                    <a:pt x="345" y="1281"/>
                    <a:pt x="335" y="1228"/>
                    <a:pt x="335" y="1131"/>
                  </a:cubicBezTo>
                  <a:lnTo>
                    <a:pt x="335" y="485"/>
                  </a:lnTo>
                  <a:lnTo>
                    <a:pt x="733" y="485"/>
                  </a:lnTo>
                  <a:lnTo>
                    <a:pt x="733" y="334"/>
                  </a:lnTo>
                  <a:lnTo>
                    <a:pt x="335" y="334"/>
                  </a:lnTo>
                  <a:lnTo>
                    <a:pt x="3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6"/>
            <p:cNvSpPr/>
            <p:nvPr/>
          </p:nvSpPr>
          <p:spPr>
            <a:xfrm>
              <a:off x="1034250" y="2011825"/>
              <a:ext cx="24775" cy="30975"/>
            </a:xfrm>
            <a:custGeom>
              <a:rect b="b" l="l" r="r" t="t"/>
              <a:pathLst>
                <a:path extrusionOk="0" h="1239" w="991">
                  <a:moveTo>
                    <a:pt x="797" y="614"/>
                  </a:moveTo>
                  <a:lnTo>
                    <a:pt x="797" y="657"/>
                  </a:lnTo>
                  <a:cubicBezTo>
                    <a:pt x="797" y="776"/>
                    <a:pt x="765" y="883"/>
                    <a:pt x="700" y="959"/>
                  </a:cubicBezTo>
                  <a:cubicBezTo>
                    <a:pt x="636" y="1034"/>
                    <a:pt x="550" y="1077"/>
                    <a:pt x="442" y="1077"/>
                  </a:cubicBezTo>
                  <a:cubicBezTo>
                    <a:pt x="367" y="1077"/>
                    <a:pt x="302" y="1056"/>
                    <a:pt x="259" y="1013"/>
                  </a:cubicBezTo>
                  <a:cubicBezTo>
                    <a:pt x="216" y="969"/>
                    <a:pt x="194" y="916"/>
                    <a:pt x="194" y="851"/>
                  </a:cubicBezTo>
                  <a:cubicBezTo>
                    <a:pt x="194" y="765"/>
                    <a:pt x="227" y="700"/>
                    <a:pt x="280" y="668"/>
                  </a:cubicBezTo>
                  <a:cubicBezTo>
                    <a:pt x="345" y="625"/>
                    <a:pt x="453" y="614"/>
                    <a:pt x="614" y="614"/>
                  </a:cubicBezTo>
                  <a:close/>
                  <a:moveTo>
                    <a:pt x="485" y="1"/>
                  </a:moveTo>
                  <a:cubicBezTo>
                    <a:pt x="420" y="1"/>
                    <a:pt x="356" y="1"/>
                    <a:pt x="291" y="22"/>
                  </a:cubicBezTo>
                  <a:cubicBezTo>
                    <a:pt x="227" y="33"/>
                    <a:pt x="162" y="55"/>
                    <a:pt x="87" y="76"/>
                  </a:cubicBezTo>
                  <a:lnTo>
                    <a:pt x="87" y="259"/>
                  </a:lnTo>
                  <a:cubicBezTo>
                    <a:pt x="141" y="227"/>
                    <a:pt x="205" y="205"/>
                    <a:pt x="270" y="184"/>
                  </a:cubicBezTo>
                  <a:cubicBezTo>
                    <a:pt x="334" y="173"/>
                    <a:pt x="399" y="162"/>
                    <a:pt x="463" y="162"/>
                  </a:cubicBezTo>
                  <a:cubicBezTo>
                    <a:pt x="571" y="162"/>
                    <a:pt x="657" y="184"/>
                    <a:pt x="711" y="238"/>
                  </a:cubicBezTo>
                  <a:cubicBezTo>
                    <a:pt x="776" y="281"/>
                    <a:pt x="797" y="356"/>
                    <a:pt x="797" y="442"/>
                  </a:cubicBezTo>
                  <a:lnTo>
                    <a:pt x="797" y="464"/>
                  </a:lnTo>
                  <a:lnTo>
                    <a:pt x="528" y="464"/>
                  </a:lnTo>
                  <a:cubicBezTo>
                    <a:pt x="356" y="464"/>
                    <a:pt x="227" y="496"/>
                    <a:pt x="130" y="561"/>
                  </a:cubicBezTo>
                  <a:cubicBezTo>
                    <a:pt x="44" y="625"/>
                    <a:pt x="1" y="733"/>
                    <a:pt x="1" y="862"/>
                  </a:cubicBezTo>
                  <a:cubicBezTo>
                    <a:pt x="1" y="969"/>
                    <a:pt x="33" y="1066"/>
                    <a:pt x="108" y="1131"/>
                  </a:cubicBezTo>
                  <a:cubicBezTo>
                    <a:pt x="184" y="1195"/>
                    <a:pt x="270" y="1239"/>
                    <a:pt x="399" y="1239"/>
                  </a:cubicBezTo>
                  <a:cubicBezTo>
                    <a:pt x="485" y="1239"/>
                    <a:pt x="571" y="1217"/>
                    <a:pt x="636" y="1185"/>
                  </a:cubicBezTo>
                  <a:cubicBezTo>
                    <a:pt x="700" y="1152"/>
                    <a:pt x="754" y="1099"/>
                    <a:pt x="797" y="1023"/>
                  </a:cubicBezTo>
                  <a:lnTo>
                    <a:pt x="797" y="1206"/>
                  </a:lnTo>
                  <a:lnTo>
                    <a:pt x="991" y="1206"/>
                  </a:lnTo>
                  <a:lnTo>
                    <a:pt x="991" y="528"/>
                  </a:lnTo>
                  <a:cubicBezTo>
                    <a:pt x="991" y="356"/>
                    <a:pt x="948" y="216"/>
                    <a:pt x="872" y="130"/>
                  </a:cubicBezTo>
                  <a:cubicBezTo>
                    <a:pt x="786" y="44"/>
                    <a:pt x="657" y="1"/>
                    <a:pt x="4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6"/>
            <p:cNvSpPr/>
            <p:nvPr/>
          </p:nvSpPr>
          <p:spPr>
            <a:xfrm>
              <a:off x="1067075" y="2001075"/>
              <a:ext cx="26125" cy="41725"/>
            </a:xfrm>
            <a:custGeom>
              <a:rect b="b" l="l" r="r" t="t"/>
              <a:pathLst>
                <a:path extrusionOk="0" h="1669" w="1045">
                  <a:moveTo>
                    <a:pt x="528" y="592"/>
                  </a:moveTo>
                  <a:cubicBezTo>
                    <a:pt x="625" y="592"/>
                    <a:pt x="711" y="635"/>
                    <a:pt x="765" y="711"/>
                  </a:cubicBezTo>
                  <a:cubicBezTo>
                    <a:pt x="829" y="797"/>
                    <a:pt x="851" y="904"/>
                    <a:pt x="851" y="1044"/>
                  </a:cubicBezTo>
                  <a:cubicBezTo>
                    <a:pt x="851" y="1184"/>
                    <a:pt x="829" y="1303"/>
                    <a:pt x="765" y="1378"/>
                  </a:cubicBezTo>
                  <a:cubicBezTo>
                    <a:pt x="711" y="1464"/>
                    <a:pt x="625" y="1507"/>
                    <a:pt x="528" y="1507"/>
                  </a:cubicBezTo>
                  <a:cubicBezTo>
                    <a:pt x="420" y="1507"/>
                    <a:pt x="345" y="1464"/>
                    <a:pt x="280" y="1378"/>
                  </a:cubicBezTo>
                  <a:cubicBezTo>
                    <a:pt x="227" y="1303"/>
                    <a:pt x="194" y="1184"/>
                    <a:pt x="194" y="1044"/>
                  </a:cubicBezTo>
                  <a:cubicBezTo>
                    <a:pt x="194" y="904"/>
                    <a:pt x="227" y="797"/>
                    <a:pt x="280" y="711"/>
                  </a:cubicBezTo>
                  <a:cubicBezTo>
                    <a:pt x="345" y="635"/>
                    <a:pt x="420" y="592"/>
                    <a:pt x="528" y="592"/>
                  </a:cubicBezTo>
                  <a:close/>
                  <a:moveTo>
                    <a:pt x="851" y="0"/>
                  </a:moveTo>
                  <a:lnTo>
                    <a:pt x="851" y="635"/>
                  </a:lnTo>
                  <a:cubicBezTo>
                    <a:pt x="819" y="560"/>
                    <a:pt x="765" y="517"/>
                    <a:pt x="700" y="485"/>
                  </a:cubicBezTo>
                  <a:cubicBezTo>
                    <a:pt x="636" y="442"/>
                    <a:pt x="560" y="431"/>
                    <a:pt x="474" y="431"/>
                  </a:cubicBezTo>
                  <a:cubicBezTo>
                    <a:pt x="334" y="431"/>
                    <a:pt x="216" y="485"/>
                    <a:pt x="130" y="603"/>
                  </a:cubicBezTo>
                  <a:cubicBezTo>
                    <a:pt x="44" y="711"/>
                    <a:pt x="1" y="861"/>
                    <a:pt x="1" y="1044"/>
                  </a:cubicBezTo>
                  <a:cubicBezTo>
                    <a:pt x="1" y="1227"/>
                    <a:pt x="44" y="1378"/>
                    <a:pt x="130" y="1496"/>
                  </a:cubicBezTo>
                  <a:cubicBezTo>
                    <a:pt x="216" y="1604"/>
                    <a:pt x="334" y="1669"/>
                    <a:pt x="474" y="1669"/>
                  </a:cubicBezTo>
                  <a:cubicBezTo>
                    <a:pt x="560" y="1669"/>
                    <a:pt x="636" y="1647"/>
                    <a:pt x="700" y="1615"/>
                  </a:cubicBezTo>
                  <a:cubicBezTo>
                    <a:pt x="765" y="1582"/>
                    <a:pt x="819" y="1529"/>
                    <a:pt x="851" y="1453"/>
                  </a:cubicBezTo>
                  <a:lnTo>
                    <a:pt x="851" y="1636"/>
                  </a:lnTo>
                  <a:lnTo>
                    <a:pt x="1045" y="1636"/>
                  </a:lnTo>
                  <a:lnTo>
                    <a:pt x="104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6"/>
            <p:cNvSpPr/>
            <p:nvPr/>
          </p:nvSpPr>
          <p:spPr>
            <a:xfrm>
              <a:off x="1101525" y="2011825"/>
              <a:ext cx="24775" cy="30975"/>
            </a:xfrm>
            <a:custGeom>
              <a:rect b="b" l="l" r="r" t="t"/>
              <a:pathLst>
                <a:path extrusionOk="0" h="1239" w="991">
                  <a:moveTo>
                    <a:pt x="797" y="614"/>
                  </a:moveTo>
                  <a:lnTo>
                    <a:pt x="797" y="657"/>
                  </a:lnTo>
                  <a:cubicBezTo>
                    <a:pt x="797" y="776"/>
                    <a:pt x="764" y="883"/>
                    <a:pt x="700" y="959"/>
                  </a:cubicBezTo>
                  <a:cubicBezTo>
                    <a:pt x="635" y="1034"/>
                    <a:pt x="549" y="1077"/>
                    <a:pt x="441" y="1077"/>
                  </a:cubicBezTo>
                  <a:cubicBezTo>
                    <a:pt x="366" y="1077"/>
                    <a:pt x="302" y="1056"/>
                    <a:pt x="259" y="1013"/>
                  </a:cubicBezTo>
                  <a:cubicBezTo>
                    <a:pt x="215" y="969"/>
                    <a:pt x="183" y="916"/>
                    <a:pt x="183" y="851"/>
                  </a:cubicBezTo>
                  <a:cubicBezTo>
                    <a:pt x="183" y="765"/>
                    <a:pt x="215" y="700"/>
                    <a:pt x="280" y="668"/>
                  </a:cubicBezTo>
                  <a:cubicBezTo>
                    <a:pt x="334" y="625"/>
                    <a:pt x="452" y="614"/>
                    <a:pt x="603" y="614"/>
                  </a:cubicBezTo>
                  <a:close/>
                  <a:moveTo>
                    <a:pt x="485" y="1"/>
                  </a:moveTo>
                  <a:cubicBezTo>
                    <a:pt x="420" y="1"/>
                    <a:pt x="355" y="1"/>
                    <a:pt x="291" y="22"/>
                  </a:cubicBezTo>
                  <a:cubicBezTo>
                    <a:pt x="215" y="33"/>
                    <a:pt x="151" y="55"/>
                    <a:pt x="86" y="76"/>
                  </a:cubicBezTo>
                  <a:lnTo>
                    <a:pt x="86" y="259"/>
                  </a:lnTo>
                  <a:cubicBezTo>
                    <a:pt x="140" y="227"/>
                    <a:pt x="205" y="205"/>
                    <a:pt x="269" y="184"/>
                  </a:cubicBezTo>
                  <a:cubicBezTo>
                    <a:pt x="334" y="173"/>
                    <a:pt x="398" y="162"/>
                    <a:pt x="463" y="162"/>
                  </a:cubicBezTo>
                  <a:cubicBezTo>
                    <a:pt x="571" y="162"/>
                    <a:pt x="646" y="184"/>
                    <a:pt x="711" y="238"/>
                  </a:cubicBezTo>
                  <a:cubicBezTo>
                    <a:pt x="764" y="281"/>
                    <a:pt x="797" y="356"/>
                    <a:pt x="797" y="442"/>
                  </a:cubicBezTo>
                  <a:lnTo>
                    <a:pt x="797" y="464"/>
                  </a:lnTo>
                  <a:lnTo>
                    <a:pt x="528" y="464"/>
                  </a:lnTo>
                  <a:cubicBezTo>
                    <a:pt x="345" y="464"/>
                    <a:pt x="215" y="496"/>
                    <a:pt x="129" y="561"/>
                  </a:cubicBezTo>
                  <a:cubicBezTo>
                    <a:pt x="43" y="625"/>
                    <a:pt x="0" y="733"/>
                    <a:pt x="0" y="862"/>
                  </a:cubicBezTo>
                  <a:cubicBezTo>
                    <a:pt x="0" y="969"/>
                    <a:pt x="33" y="1066"/>
                    <a:pt x="97" y="1131"/>
                  </a:cubicBezTo>
                  <a:cubicBezTo>
                    <a:pt x="172" y="1195"/>
                    <a:pt x="269" y="1239"/>
                    <a:pt x="388" y="1239"/>
                  </a:cubicBezTo>
                  <a:cubicBezTo>
                    <a:pt x="485" y="1239"/>
                    <a:pt x="560" y="1217"/>
                    <a:pt x="635" y="1185"/>
                  </a:cubicBezTo>
                  <a:cubicBezTo>
                    <a:pt x="700" y="1152"/>
                    <a:pt x="754" y="1099"/>
                    <a:pt x="797" y="1023"/>
                  </a:cubicBezTo>
                  <a:lnTo>
                    <a:pt x="797" y="1206"/>
                  </a:lnTo>
                  <a:lnTo>
                    <a:pt x="990" y="1206"/>
                  </a:lnTo>
                  <a:lnTo>
                    <a:pt x="990" y="528"/>
                  </a:lnTo>
                  <a:cubicBezTo>
                    <a:pt x="990" y="356"/>
                    <a:pt x="947" y="216"/>
                    <a:pt x="861" y="130"/>
                  </a:cubicBezTo>
                  <a:cubicBezTo>
                    <a:pt x="775" y="44"/>
                    <a:pt x="657" y="1"/>
                    <a:pt x="4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6"/>
            <p:cNvSpPr/>
            <p:nvPr/>
          </p:nvSpPr>
          <p:spPr>
            <a:xfrm>
              <a:off x="1132450" y="2004025"/>
              <a:ext cx="18600" cy="37975"/>
            </a:xfrm>
            <a:custGeom>
              <a:rect b="b" l="l" r="r" t="t"/>
              <a:pathLst>
                <a:path extrusionOk="0" h="1519" w="744">
                  <a:moveTo>
                    <a:pt x="152" y="1"/>
                  </a:moveTo>
                  <a:lnTo>
                    <a:pt x="152" y="334"/>
                  </a:lnTo>
                  <a:lnTo>
                    <a:pt x="1" y="334"/>
                  </a:lnTo>
                  <a:lnTo>
                    <a:pt x="1" y="485"/>
                  </a:lnTo>
                  <a:lnTo>
                    <a:pt x="152" y="485"/>
                  </a:lnTo>
                  <a:lnTo>
                    <a:pt x="152" y="1131"/>
                  </a:lnTo>
                  <a:cubicBezTo>
                    <a:pt x="152" y="1271"/>
                    <a:pt x="173" y="1378"/>
                    <a:pt x="238" y="1432"/>
                  </a:cubicBezTo>
                  <a:cubicBezTo>
                    <a:pt x="291" y="1486"/>
                    <a:pt x="388" y="1518"/>
                    <a:pt x="539" y="1518"/>
                  </a:cubicBezTo>
                  <a:lnTo>
                    <a:pt x="744" y="1518"/>
                  </a:lnTo>
                  <a:lnTo>
                    <a:pt x="744" y="1357"/>
                  </a:lnTo>
                  <a:lnTo>
                    <a:pt x="539" y="1357"/>
                  </a:lnTo>
                  <a:cubicBezTo>
                    <a:pt x="464" y="1357"/>
                    <a:pt x="410" y="1335"/>
                    <a:pt x="378" y="1314"/>
                  </a:cubicBezTo>
                  <a:cubicBezTo>
                    <a:pt x="356" y="1281"/>
                    <a:pt x="345" y="1228"/>
                    <a:pt x="345" y="1131"/>
                  </a:cubicBezTo>
                  <a:lnTo>
                    <a:pt x="345" y="485"/>
                  </a:lnTo>
                  <a:lnTo>
                    <a:pt x="744" y="485"/>
                  </a:lnTo>
                  <a:lnTo>
                    <a:pt x="744" y="334"/>
                  </a:lnTo>
                  <a:lnTo>
                    <a:pt x="345" y="334"/>
                  </a:lnTo>
                  <a:lnTo>
                    <a:pt x="34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6"/>
            <p:cNvSpPr/>
            <p:nvPr/>
          </p:nvSpPr>
          <p:spPr>
            <a:xfrm>
              <a:off x="1155325" y="2011825"/>
              <a:ext cx="25050" cy="30975"/>
            </a:xfrm>
            <a:custGeom>
              <a:rect b="b" l="l" r="r" t="t"/>
              <a:pathLst>
                <a:path extrusionOk="0" h="1239" w="1002">
                  <a:moveTo>
                    <a:pt x="808" y="614"/>
                  </a:moveTo>
                  <a:lnTo>
                    <a:pt x="808" y="657"/>
                  </a:lnTo>
                  <a:cubicBezTo>
                    <a:pt x="808" y="776"/>
                    <a:pt x="776" y="883"/>
                    <a:pt x="711" y="959"/>
                  </a:cubicBezTo>
                  <a:cubicBezTo>
                    <a:pt x="646" y="1034"/>
                    <a:pt x="560" y="1077"/>
                    <a:pt x="453" y="1077"/>
                  </a:cubicBezTo>
                  <a:cubicBezTo>
                    <a:pt x="377" y="1077"/>
                    <a:pt x="313" y="1056"/>
                    <a:pt x="270" y="1013"/>
                  </a:cubicBezTo>
                  <a:cubicBezTo>
                    <a:pt x="227" y="969"/>
                    <a:pt x="194" y="916"/>
                    <a:pt x="194" y="851"/>
                  </a:cubicBezTo>
                  <a:cubicBezTo>
                    <a:pt x="194" y="765"/>
                    <a:pt x="227" y="700"/>
                    <a:pt x="291" y="668"/>
                  </a:cubicBezTo>
                  <a:cubicBezTo>
                    <a:pt x="345" y="625"/>
                    <a:pt x="463" y="614"/>
                    <a:pt x="614" y="614"/>
                  </a:cubicBezTo>
                  <a:close/>
                  <a:moveTo>
                    <a:pt x="496" y="1"/>
                  </a:moveTo>
                  <a:cubicBezTo>
                    <a:pt x="431" y="1"/>
                    <a:pt x="367" y="1"/>
                    <a:pt x="302" y="22"/>
                  </a:cubicBezTo>
                  <a:cubicBezTo>
                    <a:pt x="227" y="33"/>
                    <a:pt x="162" y="55"/>
                    <a:pt x="87" y="76"/>
                  </a:cubicBezTo>
                  <a:lnTo>
                    <a:pt x="87" y="259"/>
                  </a:lnTo>
                  <a:cubicBezTo>
                    <a:pt x="151" y="227"/>
                    <a:pt x="216" y="205"/>
                    <a:pt x="281" y="184"/>
                  </a:cubicBezTo>
                  <a:cubicBezTo>
                    <a:pt x="345" y="173"/>
                    <a:pt x="410" y="162"/>
                    <a:pt x="474" y="162"/>
                  </a:cubicBezTo>
                  <a:cubicBezTo>
                    <a:pt x="582" y="162"/>
                    <a:pt x="657" y="184"/>
                    <a:pt x="722" y="238"/>
                  </a:cubicBezTo>
                  <a:cubicBezTo>
                    <a:pt x="776" y="281"/>
                    <a:pt x="808" y="356"/>
                    <a:pt x="808" y="442"/>
                  </a:cubicBezTo>
                  <a:lnTo>
                    <a:pt x="808" y="464"/>
                  </a:lnTo>
                  <a:lnTo>
                    <a:pt x="539" y="464"/>
                  </a:lnTo>
                  <a:cubicBezTo>
                    <a:pt x="356" y="464"/>
                    <a:pt x="227" y="496"/>
                    <a:pt x="141" y="561"/>
                  </a:cubicBezTo>
                  <a:cubicBezTo>
                    <a:pt x="55" y="625"/>
                    <a:pt x="1" y="733"/>
                    <a:pt x="1" y="862"/>
                  </a:cubicBezTo>
                  <a:cubicBezTo>
                    <a:pt x="1" y="969"/>
                    <a:pt x="44" y="1066"/>
                    <a:pt x="108" y="1131"/>
                  </a:cubicBezTo>
                  <a:cubicBezTo>
                    <a:pt x="184" y="1195"/>
                    <a:pt x="281" y="1239"/>
                    <a:pt x="399" y="1239"/>
                  </a:cubicBezTo>
                  <a:cubicBezTo>
                    <a:pt x="496" y="1239"/>
                    <a:pt x="571" y="1217"/>
                    <a:pt x="646" y="1185"/>
                  </a:cubicBezTo>
                  <a:cubicBezTo>
                    <a:pt x="711" y="1152"/>
                    <a:pt x="765" y="1099"/>
                    <a:pt x="808" y="1023"/>
                  </a:cubicBezTo>
                  <a:lnTo>
                    <a:pt x="808" y="1206"/>
                  </a:lnTo>
                  <a:lnTo>
                    <a:pt x="1002" y="1206"/>
                  </a:lnTo>
                  <a:lnTo>
                    <a:pt x="1002" y="528"/>
                  </a:lnTo>
                  <a:cubicBezTo>
                    <a:pt x="1002" y="356"/>
                    <a:pt x="959" y="216"/>
                    <a:pt x="872" y="130"/>
                  </a:cubicBezTo>
                  <a:cubicBezTo>
                    <a:pt x="786" y="44"/>
                    <a:pt x="668" y="1"/>
                    <a:pt x="4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6"/>
            <p:cNvSpPr/>
            <p:nvPr/>
          </p:nvSpPr>
          <p:spPr>
            <a:xfrm>
              <a:off x="5911475" y="1851200"/>
              <a:ext cx="436150" cy="287125"/>
            </a:xfrm>
            <a:custGeom>
              <a:rect b="b" l="l" r="r" t="t"/>
              <a:pathLst>
                <a:path extrusionOk="0" h="11485" w="17446">
                  <a:moveTo>
                    <a:pt x="0" y="1"/>
                  </a:moveTo>
                  <a:lnTo>
                    <a:pt x="0" y="11484"/>
                  </a:lnTo>
                  <a:lnTo>
                    <a:pt x="17446" y="11484"/>
                  </a:lnTo>
                  <a:lnTo>
                    <a:pt x="17446"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6"/>
            <p:cNvSpPr/>
            <p:nvPr/>
          </p:nvSpPr>
          <p:spPr>
            <a:xfrm>
              <a:off x="5911475" y="1851200"/>
              <a:ext cx="436150" cy="287125"/>
            </a:xfrm>
            <a:custGeom>
              <a:rect b="b" l="l" r="r" t="t"/>
              <a:pathLst>
                <a:path extrusionOk="0" fill="none" h="11485" w="17446">
                  <a:moveTo>
                    <a:pt x="0" y="1"/>
                  </a:moveTo>
                  <a:lnTo>
                    <a:pt x="17446" y="1"/>
                  </a:lnTo>
                  <a:moveTo>
                    <a:pt x="0" y="1"/>
                  </a:moveTo>
                  <a:lnTo>
                    <a:pt x="17446" y="1"/>
                  </a:lnTo>
                  <a:moveTo>
                    <a:pt x="17446" y="1"/>
                  </a:moveTo>
                  <a:lnTo>
                    <a:pt x="17446" y="11484"/>
                  </a:lnTo>
                  <a:moveTo>
                    <a:pt x="17446" y="1"/>
                  </a:moveTo>
                  <a:lnTo>
                    <a:pt x="17446" y="11484"/>
                  </a:lnTo>
                  <a:moveTo>
                    <a:pt x="17446" y="11484"/>
                  </a:moveTo>
                  <a:lnTo>
                    <a:pt x="0" y="11484"/>
                  </a:lnTo>
                  <a:moveTo>
                    <a:pt x="17446" y="11484"/>
                  </a:moveTo>
                  <a:lnTo>
                    <a:pt x="0" y="11484"/>
                  </a:lnTo>
                  <a:moveTo>
                    <a:pt x="0" y="11484"/>
                  </a:moveTo>
                  <a:lnTo>
                    <a:pt x="0" y="1"/>
                  </a:lnTo>
                  <a:moveTo>
                    <a:pt x="0" y="11484"/>
                  </a:moveTo>
                  <a:lnTo>
                    <a:pt x="0" y="1"/>
                  </a:lnTo>
                </a:path>
              </a:pathLst>
            </a:custGeom>
            <a:noFill/>
            <a:ln cap="rnd" cmpd="sng" w="3500">
              <a:solidFill>
                <a:srgbClr val="FFFFFF"/>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6"/>
            <p:cNvSpPr/>
            <p:nvPr/>
          </p:nvSpPr>
          <p:spPr>
            <a:xfrm>
              <a:off x="6060250" y="1934625"/>
              <a:ext cx="27475" cy="40900"/>
            </a:xfrm>
            <a:custGeom>
              <a:rect b="b" l="l" r="r" t="t"/>
              <a:pathLst>
                <a:path extrusionOk="0" h="1636" w="1099">
                  <a:moveTo>
                    <a:pt x="549" y="0"/>
                  </a:moveTo>
                  <a:cubicBezTo>
                    <a:pt x="377" y="0"/>
                    <a:pt x="237" y="43"/>
                    <a:pt x="140" y="119"/>
                  </a:cubicBezTo>
                  <a:cubicBezTo>
                    <a:pt x="44" y="205"/>
                    <a:pt x="1" y="312"/>
                    <a:pt x="1" y="452"/>
                  </a:cubicBezTo>
                  <a:cubicBezTo>
                    <a:pt x="1" y="571"/>
                    <a:pt x="33" y="667"/>
                    <a:pt x="108" y="732"/>
                  </a:cubicBezTo>
                  <a:cubicBezTo>
                    <a:pt x="173" y="797"/>
                    <a:pt x="291" y="850"/>
                    <a:pt x="453" y="883"/>
                  </a:cubicBezTo>
                  <a:lnTo>
                    <a:pt x="582" y="904"/>
                  </a:lnTo>
                  <a:cubicBezTo>
                    <a:pt x="689" y="926"/>
                    <a:pt x="765" y="958"/>
                    <a:pt x="808" y="1001"/>
                  </a:cubicBezTo>
                  <a:cubicBezTo>
                    <a:pt x="862" y="1044"/>
                    <a:pt x="883" y="1109"/>
                    <a:pt x="883" y="1184"/>
                  </a:cubicBezTo>
                  <a:cubicBezTo>
                    <a:pt x="883" y="1270"/>
                    <a:pt x="851" y="1345"/>
                    <a:pt x="786" y="1388"/>
                  </a:cubicBezTo>
                  <a:cubicBezTo>
                    <a:pt x="711" y="1432"/>
                    <a:pt x="625" y="1464"/>
                    <a:pt x="506" y="1464"/>
                  </a:cubicBezTo>
                  <a:cubicBezTo>
                    <a:pt x="420" y="1464"/>
                    <a:pt x="345" y="1442"/>
                    <a:pt x="259" y="1421"/>
                  </a:cubicBezTo>
                  <a:cubicBezTo>
                    <a:pt x="173" y="1399"/>
                    <a:pt x="87" y="1356"/>
                    <a:pt x="1" y="1313"/>
                  </a:cubicBezTo>
                  <a:lnTo>
                    <a:pt x="1" y="1528"/>
                  </a:lnTo>
                  <a:cubicBezTo>
                    <a:pt x="97" y="1561"/>
                    <a:pt x="184" y="1593"/>
                    <a:pt x="259" y="1604"/>
                  </a:cubicBezTo>
                  <a:cubicBezTo>
                    <a:pt x="345" y="1625"/>
                    <a:pt x="431" y="1636"/>
                    <a:pt x="506" y="1636"/>
                  </a:cubicBezTo>
                  <a:cubicBezTo>
                    <a:pt x="700" y="1636"/>
                    <a:pt x="851" y="1593"/>
                    <a:pt x="948" y="1518"/>
                  </a:cubicBezTo>
                  <a:cubicBezTo>
                    <a:pt x="1055" y="1432"/>
                    <a:pt x="1098" y="1324"/>
                    <a:pt x="1098" y="1173"/>
                  </a:cubicBezTo>
                  <a:cubicBezTo>
                    <a:pt x="1098" y="1044"/>
                    <a:pt x="1066" y="936"/>
                    <a:pt x="991" y="861"/>
                  </a:cubicBezTo>
                  <a:cubicBezTo>
                    <a:pt x="915" y="786"/>
                    <a:pt x="797" y="732"/>
                    <a:pt x="636" y="700"/>
                  </a:cubicBezTo>
                  <a:lnTo>
                    <a:pt x="506" y="678"/>
                  </a:lnTo>
                  <a:cubicBezTo>
                    <a:pt x="399" y="657"/>
                    <a:pt x="313" y="624"/>
                    <a:pt x="270" y="592"/>
                  </a:cubicBezTo>
                  <a:cubicBezTo>
                    <a:pt x="227" y="560"/>
                    <a:pt x="216" y="506"/>
                    <a:pt x="216" y="431"/>
                  </a:cubicBezTo>
                  <a:cubicBezTo>
                    <a:pt x="216" y="355"/>
                    <a:pt x="237" y="291"/>
                    <a:pt x="302" y="248"/>
                  </a:cubicBezTo>
                  <a:cubicBezTo>
                    <a:pt x="366" y="194"/>
                    <a:pt x="453" y="172"/>
                    <a:pt x="571" y="172"/>
                  </a:cubicBezTo>
                  <a:cubicBezTo>
                    <a:pt x="636" y="172"/>
                    <a:pt x="711" y="183"/>
                    <a:pt x="775" y="205"/>
                  </a:cubicBezTo>
                  <a:cubicBezTo>
                    <a:pt x="851" y="226"/>
                    <a:pt x="926" y="248"/>
                    <a:pt x="1012" y="291"/>
                  </a:cubicBezTo>
                  <a:lnTo>
                    <a:pt x="1012" y="86"/>
                  </a:lnTo>
                  <a:cubicBezTo>
                    <a:pt x="926" y="54"/>
                    <a:pt x="851" y="32"/>
                    <a:pt x="775" y="22"/>
                  </a:cubicBezTo>
                  <a:cubicBezTo>
                    <a:pt x="700" y="11"/>
                    <a:pt x="625" y="0"/>
                    <a:pt x="5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6"/>
            <p:cNvSpPr/>
            <p:nvPr/>
          </p:nvSpPr>
          <p:spPr>
            <a:xfrm>
              <a:off x="6096025" y="1935425"/>
              <a:ext cx="36100" cy="39300"/>
            </a:xfrm>
            <a:custGeom>
              <a:rect b="b" l="l" r="r" t="t"/>
              <a:pathLst>
                <a:path extrusionOk="0" h="1572" w="1444">
                  <a:moveTo>
                    <a:pt x="1" y="0"/>
                  </a:moveTo>
                  <a:lnTo>
                    <a:pt x="1" y="1572"/>
                  </a:lnTo>
                  <a:lnTo>
                    <a:pt x="205" y="1572"/>
                  </a:lnTo>
                  <a:lnTo>
                    <a:pt x="205" y="194"/>
                  </a:lnTo>
                  <a:lnTo>
                    <a:pt x="614" y="1270"/>
                  </a:lnTo>
                  <a:lnTo>
                    <a:pt x="830" y="1270"/>
                  </a:lnTo>
                  <a:lnTo>
                    <a:pt x="1228" y="194"/>
                  </a:lnTo>
                  <a:lnTo>
                    <a:pt x="1228" y="1572"/>
                  </a:lnTo>
                  <a:lnTo>
                    <a:pt x="1443" y="1572"/>
                  </a:lnTo>
                  <a:lnTo>
                    <a:pt x="1443" y="0"/>
                  </a:lnTo>
                  <a:lnTo>
                    <a:pt x="1120" y="0"/>
                  </a:lnTo>
                  <a:lnTo>
                    <a:pt x="722" y="1066"/>
                  </a:lnTo>
                  <a:lnTo>
                    <a:pt x="32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6"/>
            <p:cNvSpPr/>
            <p:nvPr/>
          </p:nvSpPr>
          <p:spPr>
            <a:xfrm>
              <a:off x="6136925" y="1935425"/>
              <a:ext cx="33400" cy="39300"/>
            </a:xfrm>
            <a:custGeom>
              <a:rect b="b" l="l" r="r" t="t"/>
              <a:pathLst>
                <a:path extrusionOk="0" h="1572" w="1336">
                  <a:moveTo>
                    <a:pt x="1" y="0"/>
                  </a:moveTo>
                  <a:lnTo>
                    <a:pt x="1" y="183"/>
                  </a:lnTo>
                  <a:lnTo>
                    <a:pt x="560" y="183"/>
                  </a:lnTo>
                  <a:lnTo>
                    <a:pt x="560" y="1572"/>
                  </a:lnTo>
                  <a:lnTo>
                    <a:pt x="776" y="1572"/>
                  </a:lnTo>
                  <a:lnTo>
                    <a:pt x="776" y="183"/>
                  </a:lnTo>
                  <a:lnTo>
                    <a:pt x="1335" y="183"/>
                  </a:lnTo>
                  <a:lnTo>
                    <a:pt x="133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6"/>
            <p:cNvSpPr/>
            <p:nvPr/>
          </p:nvSpPr>
          <p:spPr>
            <a:xfrm>
              <a:off x="6175400" y="1935425"/>
              <a:ext cx="25325" cy="39300"/>
            </a:xfrm>
            <a:custGeom>
              <a:rect b="b" l="l" r="r" t="t"/>
              <a:pathLst>
                <a:path extrusionOk="0" h="1572" w="1013">
                  <a:moveTo>
                    <a:pt x="474" y="173"/>
                  </a:moveTo>
                  <a:cubicBezTo>
                    <a:pt x="582" y="173"/>
                    <a:pt x="657" y="205"/>
                    <a:pt x="711" y="248"/>
                  </a:cubicBezTo>
                  <a:cubicBezTo>
                    <a:pt x="765" y="302"/>
                    <a:pt x="786" y="377"/>
                    <a:pt x="786" y="474"/>
                  </a:cubicBezTo>
                  <a:cubicBezTo>
                    <a:pt x="786" y="560"/>
                    <a:pt x="765" y="635"/>
                    <a:pt x="711" y="689"/>
                  </a:cubicBezTo>
                  <a:cubicBezTo>
                    <a:pt x="657" y="743"/>
                    <a:pt x="582" y="765"/>
                    <a:pt x="474" y="765"/>
                  </a:cubicBezTo>
                  <a:lnTo>
                    <a:pt x="216" y="765"/>
                  </a:lnTo>
                  <a:lnTo>
                    <a:pt x="216" y="173"/>
                  </a:lnTo>
                  <a:close/>
                  <a:moveTo>
                    <a:pt x="1" y="0"/>
                  </a:moveTo>
                  <a:lnTo>
                    <a:pt x="1" y="1572"/>
                  </a:lnTo>
                  <a:lnTo>
                    <a:pt x="216" y="1572"/>
                  </a:lnTo>
                  <a:lnTo>
                    <a:pt x="216" y="937"/>
                  </a:lnTo>
                  <a:lnTo>
                    <a:pt x="474" y="937"/>
                  </a:lnTo>
                  <a:cubicBezTo>
                    <a:pt x="657" y="937"/>
                    <a:pt x="786" y="894"/>
                    <a:pt x="873" y="818"/>
                  </a:cubicBezTo>
                  <a:cubicBezTo>
                    <a:pt x="969" y="743"/>
                    <a:pt x="1012" y="625"/>
                    <a:pt x="1012" y="474"/>
                  </a:cubicBezTo>
                  <a:cubicBezTo>
                    <a:pt x="1012" y="313"/>
                    <a:pt x="969" y="194"/>
                    <a:pt x="873" y="119"/>
                  </a:cubicBezTo>
                  <a:cubicBezTo>
                    <a:pt x="786" y="43"/>
                    <a:pt x="657" y="0"/>
                    <a:pt x="4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6"/>
            <p:cNvSpPr/>
            <p:nvPr/>
          </p:nvSpPr>
          <p:spPr>
            <a:xfrm>
              <a:off x="6007525" y="2002675"/>
              <a:ext cx="35800" cy="39325"/>
            </a:xfrm>
            <a:custGeom>
              <a:rect b="b" l="l" r="r" t="t"/>
              <a:pathLst>
                <a:path extrusionOk="0" h="1573" w="1432">
                  <a:moveTo>
                    <a:pt x="0" y="1"/>
                  </a:moveTo>
                  <a:lnTo>
                    <a:pt x="0" y="1572"/>
                  </a:lnTo>
                  <a:lnTo>
                    <a:pt x="205" y="1572"/>
                  </a:lnTo>
                  <a:lnTo>
                    <a:pt x="205" y="195"/>
                  </a:lnTo>
                  <a:lnTo>
                    <a:pt x="614" y="1271"/>
                  </a:lnTo>
                  <a:lnTo>
                    <a:pt x="818" y="1271"/>
                  </a:lnTo>
                  <a:lnTo>
                    <a:pt x="1227" y="195"/>
                  </a:lnTo>
                  <a:lnTo>
                    <a:pt x="1227" y="1572"/>
                  </a:lnTo>
                  <a:lnTo>
                    <a:pt x="1432" y="1572"/>
                  </a:lnTo>
                  <a:lnTo>
                    <a:pt x="1432" y="1"/>
                  </a:lnTo>
                  <a:lnTo>
                    <a:pt x="1119" y="1"/>
                  </a:lnTo>
                  <a:lnTo>
                    <a:pt x="710" y="1066"/>
                  </a:lnTo>
                  <a:lnTo>
                    <a:pt x="31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6"/>
            <p:cNvSpPr/>
            <p:nvPr/>
          </p:nvSpPr>
          <p:spPr>
            <a:xfrm>
              <a:off x="6051650" y="2011825"/>
              <a:ext cx="27200" cy="30975"/>
            </a:xfrm>
            <a:custGeom>
              <a:rect b="b" l="l" r="r" t="t"/>
              <a:pathLst>
                <a:path extrusionOk="0" h="1239" w="1088">
                  <a:moveTo>
                    <a:pt x="581" y="162"/>
                  </a:moveTo>
                  <a:cubicBezTo>
                    <a:pt x="667" y="162"/>
                    <a:pt x="754" y="195"/>
                    <a:pt x="807" y="259"/>
                  </a:cubicBezTo>
                  <a:cubicBezTo>
                    <a:pt x="861" y="324"/>
                    <a:pt x="893" y="399"/>
                    <a:pt x="893" y="507"/>
                  </a:cubicBezTo>
                  <a:lnTo>
                    <a:pt x="205" y="507"/>
                  </a:lnTo>
                  <a:cubicBezTo>
                    <a:pt x="215" y="399"/>
                    <a:pt x="248" y="313"/>
                    <a:pt x="312" y="248"/>
                  </a:cubicBezTo>
                  <a:cubicBezTo>
                    <a:pt x="377" y="195"/>
                    <a:pt x="474" y="162"/>
                    <a:pt x="581" y="162"/>
                  </a:cubicBezTo>
                  <a:close/>
                  <a:moveTo>
                    <a:pt x="571" y="1"/>
                  </a:moveTo>
                  <a:cubicBezTo>
                    <a:pt x="398" y="1"/>
                    <a:pt x="258" y="55"/>
                    <a:pt x="151" y="173"/>
                  </a:cubicBezTo>
                  <a:cubicBezTo>
                    <a:pt x="54" y="281"/>
                    <a:pt x="0" y="431"/>
                    <a:pt x="0" y="625"/>
                  </a:cubicBezTo>
                  <a:cubicBezTo>
                    <a:pt x="0" y="808"/>
                    <a:pt x="54" y="959"/>
                    <a:pt x="162" y="1066"/>
                  </a:cubicBezTo>
                  <a:cubicBezTo>
                    <a:pt x="269" y="1185"/>
                    <a:pt x="420" y="1239"/>
                    <a:pt x="603" y="1239"/>
                  </a:cubicBezTo>
                  <a:cubicBezTo>
                    <a:pt x="678" y="1239"/>
                    <a:pt x="754" y="1228"/>
                    <a:pt x="829" y="1206"/>
                  </a:cubicBezTo>
                  <a:cubicBezTo>
                    <a:pt x="904" y="1195"/>
                    <a:pt x="969" y="1174"/>
                    <a:pt x="1044" y="1142"/>
                  </a:cubicBezTo>
                  <a:lnTo>
                    <a:pt x="1044" y="959"/>
                  </a:lnTo>
                  <a:cubicBezTo>
                    <a:pt x="980" y="1002"/>
                    <a:pt x="904" y="1023"/>
                    <a:pt x="840" y="1045"/>
                  </a:cubicBezTo>
                  <a:cubicBezTo>
                    <a:pt x="764" y="1066"/>
                    <a:pt x="689" y="1066"/>
                    <a:pt x="624" y="1066"/>
                  </a:cubicBezTo>
                  <a:cubicBezTo>
                    <a:pt x="495" y="1066"/>
                    <a:pt x="388" y="1034"/>
                    <a:pt x="323" y="969"/>
                  </a:cubicBezTo>
                  <a:cubicBezTo>
                    <a:pt x="248" y="894"/>
                    <a:pt x="205" y="797"/>
                    <a:pt x="194" y="657"/>
                  </a:cubicBezTo>
                  <a:lnTo>
                    <a:pt x="1087" y="657"/>
                  </a:lnTo>
                  <a:lnTo>
                    <a:pt x="1087" y="571"/>
                  </a:lnTo>
                  <a:cubicBezTo>
                    <a:pt x="1087" y="388"/>
                    <a:pt x="1044" y="248"/>
                    <a:pt x="947" y="152"/>
                  </a:cubicBezTo>
                  <a:cubicBezTo>
                    <a:pt x="861" y="44"/>
                    <a:pt x="732" y="1"/>
                    <a:pt x="5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6"/>
            <p:cNvSpPr/>
            <p:nvPr/>
          </p:nvSpPr>
          <p:spPr>
            <a:xfrm>
              <a:off x="6083125" y="2004025"/>
              <a:ext cx="18325" cy="37975"/>
            </a:xfrm>
            <a:custGeom>
              <a:rect b="b" l="l" r="r" t="t"/>
              <a:pathLst>
                <a:path extrusionOk="0" h="1519" w="733">
                  <a:moveTo>
                    <a:pt x="140" y="1"/>
                  </a:moveTo>
                  <a:lnTo>
                    <a:pt x="140" y="334"/>
                  </a:lnTo>
                  <a:lnTo>
                    <a:pt x="0" y="334"/>
                  </a:lnTo>
                  <a:lnTo>
                    <a:pt x="0" y="485"/>
                  </a:lnTo>
                  <a:lnTo>
                    <a:pt x="140" y="485"/>
                  </a:lnTo>
                  <a:lnTo>
                    <a:pt x="140" y="1131"/>
                  </a:lnTo>
                  <a:cubicBezTo>
                    <a:pt x="140" y="1271"/>
                    <a:pt x="173" y="1378"/>
                    <a:pt x="226" y="1432"/>
                  </a:cubicBezTo>
                  <a:cubicBezTo>
                    <a:pt x="280" y="1486"/>
                    <a:pt x="388" y="1518"/>
                    <a:pt x="538" y="1518"/>
                  </a:cubicBezTo>
                  <a:lnTo>
                    <a:pt x="732" y="1518"/>
                  </a:lnTo>
                  <a:lnTo>
                    <a:pt x="732" y="1357"/>
                  </a:lnTo>
                  <a:lnTo>
                    <a:pt x="538" y="1357"/>
                  </a:lnTo>
                  <a:cubicBezTo>
                    <a:pt x="452" y="1357"/>
                    <a:pt x="399" y="1335"/>
                    <a:pt x="377" y="1314"/>
                  </a:cubicBezTo>
                  <a:cubicBezTo>
                    <a:pt x="356" y="1281"/>
                    <a:pt x="334" y="1228"/>
                    <a:pt x="334" y="1131"/>
                  </a:cubicBezTo>
                  <a:lnTo>
                    <a:pt x="334" y="485"/>
                  </a:lnTo>
                  <a:lnTo>
                    <a:pt x="732" y="485"/>
                  </a:lnTo>
                  <a:lnTo>
                    <a:pt x="732" y="334"/>
                  </a:lnTo>
                  <a:lnTo>
                    <a:pt x="334" y="334"/>
                  </a:lnTo>
                  <a:lnTo>
                    <a:pt x="3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6"/>
            <p:cNvSpPr/>
            <p:nvPr/>
          </p:nvSpPr>
          <p:spPr>
            <a:xfrm>
              <a:off x="6106000" y="2011825"/>
              <a:ext cx="25050" cy="30975"/>
            </a:xfrm>
            <a:custGeom>
              <a:rect b="b" l="l" r="r" t="t"/>
              <a:pathLst>
                <a:path extrusionOk="0" h="1239" w="1002">
                  <a:moveTo>
                    <a:pt x="807" y="614"/>
                  </a:moveTo>
                  <a:lnTo>
                    <a:pt x="807" y="657"/>
                  </a:lnTo>
                  <a:cubicBezTo>
                    <a:pt x="807" y="776"/>
                    <a:pt x="775" y="883"/>
                    <a:pt x="710" y="959"/>
                  </a:cubicBezTo>
                  <a:cubicBezTo>
                    <a:pt x="646" y="1034"/>
                    <a:pt x="560" y="1077"/>
                    <a:pt x="452" y="1077"/>
                  </a:cubicBezTo>
                  <a:cubicBezTo>
                    <a:pt x="366" y="1077"/>
                    <a:pt x="312" y="1056"/>
                    <a:pt x="258" y="1013"/>
                  </a:cubicBezTo>
                  <a:cubicBezTo>
                    <a:pt x="215" y="969"/>
                    <a:pt x="194" y="916"/>
                    <a:pt x="194" y="851"/>
                  </a:cubicBezTo>
                  <a:cubicBezTo>
                    <a:pt x="194" y="765"/>
                    <a:pt x="226" y="700"/>
                    <a:pt x="291" y="668"/>
                  </a:cubicBezTo>
                  <a:cubicBezTo>
                    <a:pt x="345" y="625"/>
                    <a:pt x="452" y="614"/>
                    <a:pt x="614" y="614"/>
                  </a:cubicBezTo>
                  <a:close/>
                  <a:moveTo>
                    <a:pt x="484" y="1"/>
                  </a:moveTo>
                  <a:cubicBezTo>
                    <a:pt x="431" y="1"/>
                    <a:pt x="366" y="1"/>
                    <a:pt x="291" y="22"/>
                  </a:cubicBezTo>
                  <a:cubicBezTo>
                    <a:pt x="226" y="33"/>
                    <a:pt x="162" y="55"/>
                    <a:pt x="86" y="76"/>
                  </a:cubicBezTo>
                  <a:lnTo>
                    <a:pt x="86" y="259"/>
                  </a:lnTo>
                  <a:cubicBezTo>
                    <a:pt x="151" y="227"/>
                    <a:pt x="205" y="205"/>
                    <a:pt x="269" y="184"/>
                  </a:cubicBezTo>
                  <a:cubicBezTo>
                    <a:pt x="334" y="173"/>
                    <a:pt x="398" y="162"/>
                    <a:pt x="474" y="162"/>
                  </a:cubicBezTo>
                  <a:cubicBezTo>
                    <a:pt x="571" y="162"/>
                    <a:pt x="657" y="184"/>
                    <a:pt x="710" y="238"/>
                  </a:cubicBezTo>
                  <a:cubicBezTo>
                    <a:pt x="775" y="281"/>
                    <a:pt x="807" y="356"/>
                    <a:pt x="807" y="442"/>
                  </a:cubicBezTo>
                  <a:lnTo>
                    <a:pt x="807" y="464"/>
                  </a:lnTo>
                  <a:lnTo>
                    <a:pt x="528" y="464"/>
                  </a:lnTo>
                  <a:cubicBezTo>
                    <a:pt x="355" y="464"/>
                    <a:pt x="226" y="496"/>
                    <a:pt x="129" y="561"/>
                  </a:cubicBezTo>
                  <a:cubicBezTo>
                    <a:pt x="43" y="625"/>
                    <a:pt x="0" y="733"/>
                    <a:pt x="0" y="862"/>
                  </a:cubicBezTo>
                  <a:cubicBezTo>
                    <a:pt x="0" y="969"/>
                    <a:pt x="32" y="1066"/>
                    <a:pt x="108" y="1131"/>
                  </a:cubicBezTo>
                  <a:cubicBezTo>
                    <a:pt x="183" y="1195"/>
                    <a:pt x="280" y="1239"/>
                    <a:pt x="398" y="1239"/>
                  </a:cubicBezTo>
                  <a:cubicBezTo>
                    <a:pt x="495" y="1239"/>
                    <a:pt x="571" y="1217"/>
                    <a:pt x="635" y="1185"/>
                  </a:cubicBezTo>
                  <a:cubicBezTo>
                    <a:pt x="700" y="1152"/>
                    <a:pt x="764" y="1099"/>
                    <a:pt x="807" y="1023"/>
                  </a:cubicBezTo>
                  <a:lnTo>
                    <a:pt x="807" y="1206"/>
                  </a:lnTo>
                  <a:lnTo>
                    <a:pt x="1001" y="1206"/>
                  </a:lnTo>
                  <a:lnTo>
                    <a:pt x="1001" y="528"/>
                  </a:lnTo>
                  <a:cubicBezTo>
                    <a:pt x="1001" y="356"/>
                    <a:pt x="958" y="216"/>
                    <a:pt x="872" y="130"/>
                  </a:cubicBezTo>
                  <a:cubicBezTo>
                    <a:pt x="786" y="44"/>
                    <a:pt x="657" y="1"/>
                    <a:pt x="4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6"/>
            <p:cNvSpPr/>
            <p:nvPr/>
          </p:nvSpPr>
          <p:spPr>
            <a:xfrm>
              <a:off x="6138825" y="2001075"/>
              <a:ext cx="26375" cy="41725"/>
            </a:xfrm>
            <a:custGeom>
              <a:rect b="b" l="l" r="r" t="t"/>
              <a:pathLst>
                <a:path extrusionOk="0" h="1669" w="1055">
                  <a:moveTo>
                    <a:pt x="528" y="592"/>
                  </a:moveTo>
                  <a:cubicBezTo>
                    <a:pt x="624" y="592"/>
                    <a:pt x="710" y="635"/>
                    <a:pt x="764" y="711"/>
                  </a:cubicBezTo>
                  <a:cubicBezTo>
                    <a:pt x="829" y="797"/>
                    <a:pt x="861" y="904"/>
                    <a:pt x="861" y="1044"/>
                  </a:cubicBezTo>
                  <a:cubicBezTo>
                    <a:pt x="861" y="1184"/>
                    <a:pt x="829" y="1303"/>
                    <a:pt x="764" y="1378"/>
                  </a:cubicBezTo>
                  <a:cubicBezTo>
                    <a:pt x="710" y="1464"/>
                    <a:pt x="624" y="1507"/>
                    <a:pt x="528" y="1507"/>
                  </a:cubicBezTo>
                  <a:cubicBezTo>
                    <a:pt x="420" y="1507"/>
                    <a:pt x="345" y="1464"/>
                    <a:pt x="280" y="1378"/>
                  </a:cubicBezTo>
                  <a:cubicBezTo>
                    <a:pt x="226" y="1303"/>
                    <a:pt x="194" y="1184"/>
                    <a:pt x="194" y="1044"/>
                  </a:cubicBezTo>
                  <a:cubicBezTo>
                    <a:pt x="194" y="904"/>
                    <a:pt x="226" y="797"/>
                    <a:pt x="280" y="711"/>
                  </a:cubicBezTo>
                  <a:cubicBezTo>
                    <a:pt x="345" y="635"/>
                    <a:pt x="420" y="592"/>
                    <a:pt x="528" y="592"/>
                  </a:cubicBezTo>
                  <a:close/>
                  <a:moveTo>
                    <a:pt x="861" y="0"/>
                  </a:moveTo>
                  <a:lnTo>
                    <a:pt x="861" y="635"/>
                  </a:lnTo>
                  <a:cubicBezTo>
                    <a:pt x="818" y="560"/>
                    <a:pt x="764" y="517"/>
                    <a:pt x="700" y="485"/>
                  </a:cubicBezTo>
                  <a:cubicBezTo>
                    <a:pt x="635" y="442"/>
                    <a:pt x="571" y="431"/>
                    <a:pt x="474" y="431"/>
                  </a:cubicBezTo>
                  <a:cubicBezTo>
                    <a:pt x="334" y="431"/>
                    <a:pt x="226" y="485"/>
                    <a:pt x="129" y="603"/>
                  </a:cubicBezTo>
                  <a:cubicBezTo>
                    <a:pt x="43" y="711"/>
                    <a:pt x="0" y="861"/>
                    <a:pt x="0" y="1044"/>
                  </a:cubicBezTo>
                  <a:cubicBezTo>
                    <a:pt x="0" y="1227"/>
                    <a:pt x="43" y="1378"/>
                    <a:pt x="129" y="1496"/>
                  </a:cubicBezTo>
                  <a:cubicBezTo>
                    <a:pt x="226" y="1604"/>
                    <a:pt x="334" y="1669"/>
                    <a:pt x="474" y="1669"/>
                  </a:cubicBezTo>
                  <a:cubicBezTo>
                    <a:pt x="571" y="1669"/>
                    <a:pt x="635" y="1647"/>
                    <a:pt x="700" y="1615"/>
                  </a:cubicBezTo>
                  <a:cubicBezTo>
                    <a:pt x="764" y="1582"/>
                    <a:pt x="818" y="1529"/>
                    <a:pt x="861" y="1453"/>
                  </a:cubicBezTo>
                  <a:lnTo>
                    <a:pt x="861" y="1636"/>
                  </a:lnTo>
                  <a:lnTo>
                    <a:pt x="1055" y="1636"/>
                  </a:lnTo>
                  <a:lnTo>
                    <a:pt x="10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6"/>
            <p:cNvSpPr/>
            <p:nvPr/>
          </p:nvSpPr>
          <p:spPr>
            <a:xfrm>
              <a:off x="6173250" y="2011825"/>
              <a:ext cx="24775" cy="30975"/>
            </a:xfrm>
            <a:custGeom>
              <a:rect b="b" l="l" r="r" t="t"/>
              <a:pathLst>
                <a:path extrusionOk="0" h="1239" w="991">
                  <a:moveTo>
                    <a:pt x="797" y="614"/>
                  </a:moveTo>
                  <a:lnTo>
                    <a:pt x="797" y="657"/>
                  </a:lnTo>
                  <a:cubicBezTo>
                    <a:pt x="797" y="776"/>
                    <a:pt x="765" y="883"/>
                    <a:pt x="700" y="959"/>
                  </a:cubicBezTo>
                  <a:cubicBezTo>
                    <a:pt x="636" y="1034"/>
                    <a:pt x="550" y="1077"/>
                    <a:pt x="442" y="1077"/>
                  </a:cubicBezTo>
                  <a:cubicBezTo>
                    <a:pt x="367" y="1077"/>
                    <a:pt x="302" y="1056"/>
                    <a:pt x="259" y="1013"/>
                  </a:cubicBezTo>
                  <a:cubicBezTo>
                    <a:pt x="216" y="969"/>
                    <a:pt x="194" y="916"/>
                    <a:pt x="194" y="851"/>
                  </a:cubicBezTo>
                  <a:cubicBezTo>
                    <a:pt x="194" y="765"/>
                    <a:pt x="216" y="700"/>
                    <a:pt x="281" y="668"/>
                  </a:cubicBezTo>
                  <a:cubicBezTo>
                    <a:pt x="345" y="625"/>
                    <a:pt x="453" y="614"/>
                    <a:pt x="603" y="614"/>
                  </a:cubicBezTo>
                  <a:close/>
                  <a:moveTo>
                    <a:pt x="485" y="1"/>
                  </a:moveTo>
                  <a:cubicBezTo>
                    <a:pt x="420" y="1"/>
                    <a:pt x="356" y="1"/>
                    <a:pt x="291" y="22"/>
                  </a:cubicBezTo>
                  <a:cubicBezTo>
                    <a:pt x="227" y="33"/>
                    <a:pt x="151" y="55"/>
                    <a:pt x="87" y="76"/>
                  </a:cubicBezTo>
                  <a:lnTo>
                    <a:pt x="87" y="259"/>
                  </a:lnTo>
                  <a:cubicBezTo>
                    <a:pt x="141" y="227"/>
                    <a:pt x="205" y="205"/>
                    <a:pt x="270" y="184"/>
                  </a:cubicBezTo>
                  <a:cubicBezTo>
                    <a:pt x="334" y="173"/>
                    <a:pt x="399" y="162"/>
                    <a:pt x="464" y="162"/>
                  </a:cubicBezTo>
                  <a:cubicBezTo>
                    <a:pt x="571" y="162"/>
                    <a:pt x="657" y="184"/>
                    <a:pt x="711" y="238"/>
                  </a:cubicBezTo>
                  <a:cubicBezTo>
                    <a:pt x="765" y="281"/>
                    <a:pt x="797" y="356"/>
                    <a:pt x="797" y="442"/>
                  </a:cubicBezTo>
                  <a:lnTo>
                    <a:pt x="797" y="464"/>
                  </a:lnTo>
                  <a:lnTo>
                    <a:pt x="528" y="464"/>
                  </a:lnTo>
                  <a:cubicBezTo>
                    <a:pt x="356" y="464"/>
                    <a:pt x="216" y="496"/>
                    <a:pt x="130" y="561"/>
                  </a:cubicBezTo>
                  <a:cubicBezTo>
                    <a:pt x="44" y="625"/>
                    <a:pt x="1" y="733"/>
                    <a:pt x="1" y="862"/>
                  </a:cubicBezTo>
                  <a:cubicBezTo>
                    <a:pt x="1" y="969"/>
                    <a:pt x="33" y="1066"/>
                    <a:pt x="108" y="1131"/>
                  </a:cubicBezTo>
                  <a:cubicBezTo>
                    <a:pt x="173" y="1195"/>
                    <a:pt x="270" y="1239"/>
                    <a:pt x="388" y="1239"/>
                  </a:cubicBezTo>
                  <a:cubicBezTo>
                    <a:pt x="485" y="1239"/>
                    <a:pt x="571" y="1217"/>
                    <a:pt x="636" y="1185"/>
                  </a:cubicBezTo>
                  <a:cubicBezTo>
                    <a:pt x="700" y="1152"/>
                    <a:pt x="754" y="1099"/>
                    <a:pt x="797" y="1023"/>
                  </a:cubicBezTo>
                  <a:lnTo>
                    <a:pt x="797" y="1206"/>
                  </a:lnTo>
                  <a:lnTo>
                    <a:pt x="991" y="1206"/>
                  </a:lnTo>
                  <a:lnTo>
                    <a:pt x="991" y="528"/>
                  </a:lnTo>
                  <a:cubicBezTo>
                    <a:pt x="991" y="356"/>
                    <a:pt x="948" y="216"/>
                    <a:pt x="862" y="130"/>
                  </a:cubicBezTo>
                  <a:cubicBezTo>
                    <a:pt x="786" y="44"/>
                    <a:pt x="657" y="1"/>
                    <a:pt x="4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6"/>
            <p:cNvSpPr/>
            <p:nvPr/>
          </p:nvSpPr>
          <p:spPr>
            <a:xfrm>
              <a:off x="6204475" y="2004025"/>
              <a:ext cx="18300" cy="37975"/>
            </a:xfrm>
            <a:custGeom>
              <a:rect b="b" l="l" r="r" t="t"/>
              <a:pathLst>
                <a:path extrusionOk="0" h="1519" w="732">
                  <a:moveTo>
                    <a:pt x="140" y="1"/>
                  </a:moveTo>
                  <a:lnTo>
                    <a:pt x="140" y="334"/>
                  </a:lnTo>
                  <a:lnTo>
                    <a:pt x="0" y="334"/>
                  </a:lnTo>
                  <a:lnTo>
                    <a:pt x="0" y="485"/>
                  </a:lnTo>
                  <a:lnTo>
                    <a:pt x="140" y="485"/>
                  </a:lnTo>
                  <a:lnTo>
                    <a:pt x="140" y="1131"/>
                  </a:lnTo>
                  <a:cubicBezTo>
                    <a:pt x="140" y="1271"/>
                    <a:pt x="162" y="1378"/>
                    <a:pt x="226" y="1432"/>
                  </a:cubicBezTo>
                  <a:cubicBezTo>
                    <a:pt x="280" y="1486"/>
                    <a:pt x="388" y="1518"/>
                    <a:pt x="528" y="1518"/>
                  </a:cubicBezTo>
                  <a:lnTo>
                    <a:pt x="732" y="1518"/>
                  </a:lnTo>
                  <a:lnTo>
                    <a:pt x="732" y="1357"/>
                  </a:lnTo>
                  <a:lnTo>
                    <a:pt x="528" y="1357"/>
                  </a:lnTo>
                  <a:cubicBezTo>
                    <a:pt x="452" y="1357"/>
                    <a:pt x="398" y="1335"/>
                    <a:pt x="366" y="1314"/>
                  </a:cubicBezTo>
                  <a:cubicBezTo>
                    <a:pt x="345" y="1281"/>
                    <a:pt x="334" y="1228"/>
                    <a:pt x="334" y="1131"/>
                  </a:cubicBezTo>
                  <a:lnTo>
                    <a:pt x="334" y="485"/>
                  </a:lnTo>
                  <a:lnTo>
                    <a:pt x="732" y="485"/>
                  </a:lnTo>
                  <a:lnTo>
                    <a:pt x="732" y="334"/>
                  </a:lnTo>
                  <a:lnTo>
                    <a:pt x="334" y="334"/>
                  </a:lnTo>
                  <a:lnTo>
                    <a:pt x="3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6"/>
            <p:cNvSpPr/>
            <p:nvPr/>
          </p:nvSpPr>
          <p:spPr>
            <a:xfrm>
              <a:off x="6227325" y="2011825"/>
              <a:ext cx="24800" cy="30975"/>
            </a:xfrm>
            <a:custGeom>
              <a:rect b="b" l="l" r="r" t="t"/>
              <a:pathLst>
                <a:path extrusionOk="0" h="1239" w="992">
                  <a:moveTo>
                    <a:pt x="797" y="614"/>
                  </a:moveTo>
                  <a:lnTo>
                    <a:pt x="797" y="657"/>
                  </a:lnTo>
                  <a:cubicBezTo>
                    <a:pt x="797" y="776"/>
                    <a:pt x="765" y="883"/>
                    <a:pt x="701" y="959"/>
                  </a:cubicBezTo>
                  <a:cubicBezTo>
                    <a:pt x="636" y="1034"/>
                    <a:pt x="550" y="1077"/>
                    <a:pt x="442" y="1077"/>
                  </a:cubicBezTo>
                  <a:cubicBezTo>
                    <a:pt x="367" y="1077"/>
                    <a:pt x="302" y="1056"/>
                    <a:pt x="259" y="1013"/>
                  </a:cubicBezTo>
                  <a:cubicBezTo>
                    <a:pt x="216" y="969"/>
                    <a:pt x="195" y="916"/>
                    <a:pt x="195" y="851"/>
                  </a:cubicBezTo>
                  <a:cubicBezTo>
                    <a:pt x="195" y="765"/>
                    <a:pt x="216" y="700"/>
                    <a:pt x="281" y="668"/>
                  </a:cubicBezTo>
                  <a:cubicBezTo>
                    <a:pt x="345" y="625"/>
                    <a:pt x="453" y="614"/>
                    <a:pt x="604" y="614"/>
                  </a:cubicBezTo>
                  <a:close/>
                  <a:moveTo>
                    <a:pt x="485" y="1"/>
                  </a:moveTo>
                  <a:cubicBezTo>
                    <a:pt x="421" y="1"/>
                    <a:pt x="356" y="1"/>
                    <a:pt x="292" y="22"/>
                  </a:cubicBezTo>
                  <a:cubicBezTo>
                    <a:pt x="227" y="33"/>
                    <a:pt x="152" y="55"/>
                    <a:pt x="87" y="76"/>
                  </a:cubicBezTo>
                  <a:lnTo>
                    <a:pt x="87" y="259"/>
                  </a:lnTo>
                  <a:cubicBezTo>
                    <a:pt x="141" y="227"/>
                    <a:pt x="205" y="205"/>
                    <a:pt x="270" y="184"/>
                  </a:cubicBezTo>
                  <a:cubicBezTo>
                    <a:pt x="335" y="173"/>
                    <a:pt x="399" y="162"/>
                    <a:pt x="464" y="162"/>
                  </a:cubicBezTo>
                  <a:cubicBezTo>
                    <a:pt x="571" y="162"/>
                    <a:pt x="647" y="184"/>
                    <a:pt x="711" y="238"/>
                  </a:cubicBezTo>
                  <a:cubicBezTo>
                    <a:pt x="765" y="281"/>
                    <a:pt x="797" y="356"/>
                    <a:pt x="797" y="442"/>
                  </a:cubicBezTo>
                  <a:lnTo>
                    <a:pt x="797" y="464"/>
                  </a:lnTo>
                  <a:lnTo>
                    <a:pt x="528" y="464"/>
                  </a:lnTo>
                  <a:cubicBezTo>
                    <a:pt x="356" y="464"/>
                    <a:pt x="216" y="496"/>
                    <a:pt x="130" y="561"/>
                  </a:cubicBezTo>
                  <a:cubicBezTo>
                    <a:pt x="44" y="625"/>
                    <a:pt x="1" y="733"/>
                    <a:pt x="1" y="862"/>
                  </a:cubicBezTo>
                  <a:cubicBezTo>
                    <a:pt x="1" y="969"/>
                    <a:pt x="33" y="1066"/>
                    <a:pt x="109" y="1131"/>
                  </a:cubicBezTo>
                  <a:cubicBezTo>
                    <a:pt x="173" y="1195"/>
                    <a:pt x="270" y="1239"/>
                    <a:pt x="388" y="1239"/>
                  </a:cubicBezTo>
                  <a:cubicBezTo>
                    <a:pt x="485" y="1239"/>
                    <a:pt x="571" y="1217"/>
                    <a:pt x="636" y="1185"/>
                  </a:cubicBezTo>
                  <a:cubicBezTo>
                    <a:pt x="701" y="1152"/>
                    <a:pt x="754" y="1099"/>
                    <a:pt x="797" y="1023"/>
                  </a:cubicBezTo>
                  <a:lnTo>
                    <a:pt x="797" y="1206"/>
                  </a:lnTo>
                  <a:lnTo>
                    <a:pt x="991" y="1206"/>
                  </a:lnTo>
                  <a:lnTo>
                    <a:pt x="991" y="528"/>
                  </a:lnTo>
                  <a:cubicBezTo>
                    <a:pt x="991" y="356"/>
                    <a:pt x="948" y="216"/>
                    <a:pt x="862" y="130"/>
                  </a:cubicBezTo>
                  <a:cubicBezTo>
                    <a:pt x="787" y="44"/>
                    <a:pt x="657" y="1"/>
                    <a:pt x="4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6"/>
            <p:cNvSpPr/>
            <p:nvPr/>
          </p:nvSpPr>
          <p:spPr>
            <a:xfrm>
              <a:off x="1280975" y="1851200"/>
              <a:ext cx="436175" cy="287125"/>
            </a:xfrm>
            <a:custGeom>
              <a:rect b="b" l="l" r="r" t="t"/>
              <a:pathLst>
                <a:path extrusionOk="0" h="11485" w="17447">
                  <a:moveTo>
                    <a:pt x="1" y="1"/>
                  </a:moveTo>
                  <a:lnTo>
                    <a:pt x="1" y="11484"/>
                  </a:lnTo>
                  <a:lnTo>
                    <a:pt x="17446" y="11484"/>
                  </a:lnTo>
                  <a:lnTo>
                    <a:pt x="17446"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6"/>
            <p:cNvSpPr/>
            <p:nvPr/>
          </p:nvSpPr>
          <p:spPr>
            <a:xfrm>
              <a:off x="1280975" y="1851200"/>
              <a:ext cx="436175" cy="287125"/>
            </a:xfrm>
            <a:custGeom>
              <a:rect b="b" l="l" r="r" t="t"/>
              <a:pathLst>
                <a:path extrusionOk="0" fill="none" h="11485" w="17447">
                  <a:moveTo>
                    <a:pt x="1" y="1"/>
                  </a:moveTo>
                  <a:lnTo>
                    <a:pt x="17446" y="1"/>
                  </a:lnTo>
                  <a:moveTo>
                    <a:pt x="1" y="1"/>
                  </a:moveTo>
                  <a:lnTo>
                    <a:pt x="17446" y="1"/>
                  </a:lnTo>
                  <a:moveTo>
                    <a:pt x="17446" y="1"/>
                  </a:moveTo>
                  <a:lnTo>
                    <a:pt x="17446" y="11484"/>
                  </a:lnTo>
                  <a:moveTo>
                    <a:pt x="17446" y="1"/>
                  </a:moveTo>
                  <a:lnTo>
                    <a:pt x="17446" y="11484"/>
                  </a:lnTo>
                  <a:moveTo>
                    <a:pt x="17446" y="11484"/>
                  </a:moveTo>
                  <a:lnTo>
                    <a:pt x="1" y="11484"/>
                  </a:lnTo>
                  <a:moveTo>
                    <a:pt x="17446" y="11484"/>
                  </a:moveTo>
                  <a:lnTo>
                    <a:pt x="1" y="11484"/>
                  </a:lnTo>
                  <a:moveTo>
                    <a:pt x="1" y="11484"/>
                  </a:moveTo>
                  <a:lnTo>
                    <a:pt x="1" y="1"/>
                  </a:lnTo>
                  <a:moveTo>
                    <a:pt x="1" y="11484"/>
                  </a:moveTo>
                  <a:lnTo>
                    <a:pt x="1" y="1"/>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6"/>
            <p:cNvSpPr/>
            <p:nvPr/>
          </p:nvSpPr>
          <p:spPr>
            <a:xfrm>
              <a:off x="1303050" y="1901800"/>
              <a:ext cx="22625" cy="39300"/>
            </a:xfrm>
            <a:custGeom>
              <a:rect b="b" l="l" r="r" t="t"/>
              <a:pathLst>
                <a:path extrusionOk="0" h="1572" w="905">
                  <a:moveTo>
                    <a:pt x="0" y="0"/>
                  </a:moveTo>
                  <a:lnTo>
                    <a:pt x="0" y="1571"/>
                  </a:lnTo>
                  <a:lnTo>
                    <a:pt x="205" y="1571"/>
                  </a:lnTo>
                  <a:lnTo>
                    <a:pt x="205" y="818"/>
                  </a:lnTo>
                  <a:lnTo>
                    <a:pt x="829" y="818"/>
                  </a:lnTo>
                  <a:lnTo>
                    <a:pt x="829" y="646"/>
                  </a:lnTo>
                  <a:lnTo>
                    <a:pt x="205" y="646"/>
                  </a:lnTo>
                  <a:lnTo>
                    <a:pt x="205" y="183"/>
                  </a:lnTo>
                  <a:lnTo>
                    <a:pt x="904" y="183"/>
                  </a:lnTo>
                  <a:lnTo>
                    <a:pt x="9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6"/>
            <p:cNvSpPr/>
            <p:nvPr/>
          </p:nvSpPr>
          <p:spPr>
            <a:xfrm>
              <a:off x="1329675" y="1910950"/>
              <a:ext cx="17250" cy="30150"/>
            </a:xfrm>
            <a:custGeom>
              <a:rect b="b" l="l" r="r" t="t"/>
              <a:pathLst>
                <a:path extrusionOk="0" h="1206" w="690">
                  <a:moveTo>
                    <a:pt x="593" y="0"/>
                  </a:moveTo>
                  <a:cubicBezTo>
                    <a:pt x="496" y="0"/>
                    <a:pt x="420" y="11"/>
                    <a:pt x="356" y="54"/>
                  </a:cubicBezTo>
                  <a:cubicBezTo>
                    <a:pt x="291" y="86"/>
                    <a:pt x="237" y="140"/>
                    <a:pt x="194" y="205"/>
                  </a:cubicBezTo>
                  <a:lnTo>
                    <a:pt x="194" y="22"/>
                  </a:lnTo>
                  <a:lnTo>
                    <a:pt x="1" y="22"/>
                  </a:lnTo>
                  <a:lnTo>
                    <a:pt x="1" y="1205"/>
                  </a:lnTo>
                  <a:lnTo>
                    <a:pt x="194" y="1205"/>
                  </a:lnTo>
                  <a:lnTo>
                    <a:pt x="194" y="581"/>
                  </a:lnTo>
                  <a:cubicBezTo>
                    <a:pt x="194" y="452"/>
                    <a:pt x="227" y="344"/>
                    <a:pt x="280" y="280"/>
                  </a:cubicBezTo>
                  <a:cubicBezTo>
                    <a:pt x="334" y="205"/>
                    <a:pt x="420" y="172"/>
                    <a:pt x="528" y="172"/>
                  </a:cubicBezTo>
                  <a:cubicBezTo>
                    <a:pt x="560" y="172"/>
                    <a:pt x="593" y="172"/>
                    <a:pt x="614" y="183"/>
                  </a:cubicBezTo>
                  <a:cubicBezTo>
                    <a:pt x="646" y="183"/>
                    <a:pt x="668" y="194"/>
                    <a:pt x="689" y="205"/>
                  </a:cubicBezTo>
                  <a:lnTo>
                    <a:pt x="689" y="11"/>
                  </a:lnTo>
                  <a:cubicBezTo>
                    <a:pt x="668" y="0"/>
                    <a:pt x="646" y="0"/>
                    <a:pt x="6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6"/>
            <p:cNvSpPr/>
            <p:nvPr/>
          </p:nvSpPr>
          <p:spPr>
            <a:xfrm>
              <a:off x="1348525" y="1910950"/>
              <a:ext cx="27200" cy="30950"/>
            </a:xfrm>
            <a:custGeom>
              <a:rect b="b" l="l" r="r" t="t"/>
              <a:pathLst>
                <a:path extrusionOk="0" h="1238" w="1088">
                  <a:moveTo>
                    <a:pt x="549" y="161"/>
                  </a:moveTo>
                  <a:cubicBezTo>
                    <a:pt x="646" y="161"/>
                    <a:pt x="732" y="205"/>
                    <a:pt x="786" y="280"/>
                  </a:cubicBezTo>
                  <a:cubicBezTo>
                    <a:pt x="850" y="366"/>
                    <a:pt x="883" y="474"/>
                    <a:pt x="883" y="613"/>
                  </a:cubicBezTo>
                  <a:cubicBezTo>
                    <a:pt x="883" y="753"/>
                    <a:pt x="850" y="861"/>
                    <a:pt x="786" y="947"/>
                  </a:cubicBezTo>
                  <a:cubicBezTo>
                    <a:pt x="732" y="1033"/>
                    <a:pt x="646" y="1066"/>
                    <a:pt x="549" y="1066"/>
                  </a:cubicBezTo>
                  <a:cubicBezTo>
                    <a:pt x="441" y="1066"/>
                    <a:pt x="355" y="1033"/>
                    <a:pt x="301" y="947"/>
                  </a:cubicBezTo>
                  <a:cubicBezTo>
                    <a:pt x="237" y="872"/>
                    <a:pt x="205" y="753"/>
                    <a:pt x="205" y="613"/>
                  </a:cubicBezTo>
                  <a:cubicBezTo>
                    <a:pt x="205" y="474"/>
                    <a:pt x="237" y="366"/>
                    <a:pt x="301" y="280"/>
                  </a:cubicBezTo>
                  <a:cubicBezTo>
                    <a:pt x="355" y="205"/>
                    <a:pt x="441" y="161"/>
                    <a:pt x="549" y="161"/>
                  </a:cubicBezTo>
                  <a:close/>
                  <a:moveTo>
                    <a:pt x="549" y="0"/>
                  </a:moveTo>
                  <a:cubicBezTo>
                    <a:pt x="377" y="0"/>
                    <a:pt x="248" y="54"/>
                    <a:pt x="151" y="161"/>
                  </a:cubicBezTo>
                  <a:cubicBezTo>
                    <a:pt x="54" y="269"/>
                    <a:pt x="0" y="420"/>
                    <a:pt x="0" y="613"/>
                  </a:cubicBezTo>
                  <a:cubicBezTo>
                    <a:pt x="0" y="807"/>
                    <a:pt x="54" y="958"/>
                    <a:pt x="151" y="1066"/>
                  </a:cubicBezTo>
                  <a:cubicBezTo>
                    <a:pt x="248" y="1184"/>
                    <a:pt x="377" y="1238"/>
                    <a:pt x="549" y="1238"/>
                  </a:cubicBezTo>
                  <a:cubicBezTo>
                    <a:pt x="710" y="1238"/>
                    <a:pt x="850" y="1184"/>
                    <a:pt x="947" y="1066"/>
                  </a:cubicBezTo>
                  <a:cubicBezTo>
                    <a:pt x="1033" y="958"/>
                    <a:pt x="1087" y="807"/>
                    <a:pt x="1087" y="613"/>
                  </a:cubicBezTo>
                  <a:cubicBezTo>
                    <a:pt x="1087" y="420"/>
                    <a:pt x="1033" y="269"/>
                    <a:pt x="947" y="161"/>
                  </a:cubicBezTo>
                  <a:cubicBezTo>
                    <a:pt x="850" y="54"/>
                    <a:pt x="710" y="0"/>
                    <a:pt x="5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6"/>
            <p:cNvSpPr/>
            <p:nvPr/>
          </p:nvSpPr>
          <p:spPr>
            <a:xfrm>
              <a:off x="1383500" y="1910950"/>
              <a:ext cx="43075" cy="30150"/>
            </a:xfrm>
            <a:custGeom>
              <a:rect b="b" l="l" r="r" t="t"/>
              <a:pathLst>
                <a:path extrusionOk="0" h="1206" w="1723">
                  <a:moveTo>
                    <a:pt x="571" y="0"/>
                  </a:moveTo>
                  <a:cubicBezTo>
                    <a:pt x="484" y="0"/>
                    <a:pt x="420" y="11"/>
                    <a:pt x="355" y="54"/>
                  </a:cubicBezTo>
                  <a:cubicBezTo>
                    <a:pt x="291" y="86"/>
                    <a:pt x="237" y="140"/>
                    <a:pt x="194" y="205"/>
                  </a:cubicBezTo>
                  <a:lnTo>
                    <a:pt x="194" y="22"/>
                  </a:lnTo>
                  <a:lnTo>
                    <a:pt x="0" y="22"/>
                  </a:lnTo>
                  <a:lnTo>
                    <a:pt x="0" y="1205"/>
                  </a:lnTo>
                  <a:lnTo>
                    <a:pt x="194" y="1205"/>
                  </a:lnTo>
                  <a:lnTo>
                    <a:pt x="194" y="538"/>
                  </a:lnTo>
                  <a:cubicBezTo>
                    <a:pt x="194" y="420"/>
                    <a:pt x="226" y="334"/>
                    <a:pt x="280" y="269"/>
                  </a:cubicBezTo>
                  <a:cubicBezTo>
                    <a:pt x="345" y="194"/>
                    <a:pt x="420" y="161"/>
                    <a:pt x="517" y="161"/>
                  </a:cubicBezTo>
                  <a:cubicBezTo>
                    <a:pt x="603" y="161"/>
                    <a:pt x="667" y="194"/>
                    <a:pt x="700" y="248"/>
                  </a:cubicBezTo>
                  <a:cubicBezTo>
                    <a:pt x="743" y="301"/>
                    <a:pt x="764" y="387"/>
                    <a:pt x="764" y="495"/>
                  </a:cubicBezTo>
                  <a:lnTo>
                    <a:pt x="764" y="1205"/>
                  </a:lnTo>
                  <a:lnTo>
                    <a:pt x="958" y="1205"/>
                  </a:lnTo>
                  <a:lnTo>
                    <a:pt x="958" y="538"/>
                  </a:lnTo>
                  <a:cubicBezTo>
                    <a:pt x="958" y="420"/>
                    <a:pt x="990" y="334"/>
                    <a:pt x="1044" y="269"/>
                  </a:cubicBezTo>
                  <a:cubicBezTo>
                    <a:pt x="1098" y="194"/>
                    <a:pt x="1184" y="161"/>
                    <a:pt x="1281" y="161"/>
                  </a:cubicBezTo>
                  <a:cubicBezTo>
                    <a:pt x="1367" y="161"/>
                    <a:pt x="1421" y="194"/>
                    <a:pt x="1464" y="248"/>
                  </a:cubicBezTo>
                  <a:cubicBezTo>
                    <a:pt x="1507" y="301"/>
                    <a:pt x="1528" y="387"/>
                    <a:pt x="1528" y="495"/>
                  </a:cubicBezTo>
                  <a:lnTo>
                    <a:pt x="1528" y="1205"/>
                  </a:lnTo>
                  <a:lnTo>
                    <a:pt x="1722" y="1205"/>
                  </a:lnTo>
                  <a:lnTo>
                    <a:pt x="1722" y="495"/>
                  </a:lnTo>
                  <a:cubicBezTo>
                    <a:pt x="1722" y="334"/>
                    <a:pt x="1690" y="215"/>
                    <a:pt x="1614" y="129"/>
                  </a:cubicBezTo>
                  <a:cubicBezTo>
                    <a:pt x="1550" y="43"/>
                    <a:pt x="1453" y="0"/>
                    <a:pt x="1335" y="0"/>
                  </a:cubicBezTo>
                  <a:cubicBezTo>
                    <a:pt x="1249" y="0"/>
                    <a:pt x="1162" y="22"/>
                    <a:pt x="1098" y="65"/>
                  </a:cubicBezTo>
                  <a:cubicBezTo>
                    <a:pt x="1033" y="97"/>
                    <a:pt x="969" y="161"/>
                    <a:pt x="926" y="248"/>
                  </a:cubicBezTo>
                  <a:cubicBezTo>
                    <a:pt x="893" y="172"/>
                    <a:pt x="850" y="108"/>
                    <a:pt x="786" y="65"/>
                  </a:cubicBezTo>
                  <a:cubicBezTo>
                    <a:pt x="732" y="22"/>
                    <a:pt x="657" y="0"/>
                    <a:pt x="5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6"/>
            <p:cNvSpPr/>
            <p:nvPr/>
          </p:nvSpPr>
          <p:spPr>
            <a:xfrm>
              <a:off x="1437300" y="1913100"/>
              <a:ext cx="5675" cy="28000"/>
            </a:xfrm>
            <a:custGeom>
              <a:rect b="b" l="l" r="r" t="t"/>
              <a:pathLst>
                <a:path extrusionOk="0" h="1120" w="227">
                  <a:moveTo>
                    <a:pt x="1" y="0"/>
                  </a:moveTo>
                  <a:lnTo>
                    <a:pt x="1" y="269"/>
                  </a:lnTo>
                  <a:lnTo>
                    <a:pt x="227" y="269"/>
                  </a:lnTo>
                  <a:lnTo>
                    <a:pt x="227" y="0"/>
                  </a:lnTo>
                  <a:close/>
                  <a:moveTo>
                    <a:pt x="1" y="850"/>
                  </a:moveTo>
                  <a:lnTo>
                    <a:pt x="1" y="1119"/>
                  </a:lnTo>
                  <a:lnTo>
                    <a:pt x="227" y="1119"/>
                  </a:lnTo>
                  <a:lnTo>
                    <a:pt x="227" y="85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6"/>
            <p:cNvSpPr/>
            <p:nvPr/>
          </p:nvSpPr>
          <p:spPr>
            <a:xfrm>
              <a:off x="1454800" y="1934350"/>
              <a:ext cx="5675" cy="6750"/>
            </a:xfrm>
            <a:custGeom>
              <a:rect b="b" l="l" r="r" t="t"/>
              <a:pathLst>
                <a:path extrusionOk="0" h="270" w="227">
                  <a:moveTo>
                    <a:pt x="0" y="0"/>
                  </a:moveTo>
                  <a:lnTo>
                    <a:pt x="0" y="269"/>
                  </a:lnTo>
                  <a:lnTo>
                    <a:pt x="226" y="269"/>
                  </a:lnTo>
                  <a:lnTo>
                    <a:pt x="2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6"/>
            <p:cNvSpPr/>
            <p:nvPr/>
          </p:nvSpPr>
          <p:spPr>
            <a:xfrm>
              <a:off x="1472000" y="1934350"/>
              <a:ext cx="5675" cy="6750"/>
            </a:xfrm>
            <a:custGeom>
              <a:rect b="b" l="l" r="r" t="t"/>
              <a:pathLst>
                <a:path extrusionOk="0" h="270" w="227">
                  <a:moveTo>
                    <a:pt x="1" y="0"/>
                  </a:moveTo>
                  <a:lnTo>
                    <a:pt x="1" y="269"/>
                  </a:lnTo>
                  <a:lnTo>
                    <a:pt x="227" y="269"/>
                  </a:lnTo>
                  <a:lnTo>
                    <a:pt x="2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6"/>
            <p:cNvSpPr/>
            <p:nvPr/>
          </p:nvSpPr>
          <p:spPr>
            <a:xfrm>
              <a:off x="1489225" y="1934350"/>
              <a:ext cx="5400" cy="6750"/>
            </a:xfrm>
            <a:custGeom>
              <a:rect b="b" l="l" r="r" t="t"/>
              <a:pathLst>
                <a:path extrusionOk="0" h="270" w="216">
                  <a:moveTo>
                    <a:pt x="1" y="0"/>
                  </a:moveTo>
                  <a:lnTo>
                    <a:pt x="1" y="269"/>
                  </a:lnTo>
                  <a:lnTo>
                    <a:pt x="216" y="269"/>
                  </a:lnTo>
                  <a:lnTo>
                    <a:pt x="21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6"/>
            <p:cNvSpPr/>
            <p:nvPr/>
          </p:nvSpPr>
          <p:spPr>
            <a:xfrm>
              <a:off x="1301150" y="1968250"/>
              <a:ext cx="27750" cy="40925"/>
            </a:xfrm>
            <a:custGeom>
              <a:rect b="b" l="l" r="r" t="t"/>
              <a:pathLst>
                <a:path extrusionOk="0" h="1637" w="1110">
                  <a:moveTo>
                    <a:pt x="550" y="0"/>
                  </a:moveTo>
                  <a:cubicBezTo>
                    <a:pt x="388" y="0"/>
                    <a:pt x="248" y="43"/>
                    <a:pt x="152" y="119"/>
                  </a:cubicBezTo>
                  <a:cubicBezTo>
                    <a:pt x="55" y="205"/>
                    <a:pt x="1" y="313"/>
                    <a:pt x="1" y="452"/>
                  </a:cubicBezTo>
                  <a:cubicBezTo>
                    <a:pt x="1" y="571"/>
                    <a:pt x="44" y="668"/>
                    <a:pt x="108" y="732"/>
                  </a:cubicBezTo>
                  <a:cubicBezTo>
                    <a:pt x="184" y="797"/>
                    <a:pt x="291" y="851"/>
                    <a:pt x="453" y="883"/>
                  </a:cubicBezTo>
                  <a:lnTo>
                    <a:pt x="582" y="904"/>
                  </a:lnTo>
                  <a:cubicBezTo>
                    <a:pt x="690" y="926"/>
                    <a:pt x="765" y="958"/>
                    <a:pt x="819" y="1001"/>
                  </a:cubicBezTo>
                  <a:cubicBezTo>
                    <a:pt x="862" y="1044"/>
                    <a:pt x="883" y="1109"/>
                    <a:pt x="883" y="1184"/>
                  </a:cubicBezTo>
                  <a:cubicBezTo>
                    <a:pt x="883" y="1270"/>
                    <a:pt x="851" y="1346"/>
                    <a:pt x="787" y="1389"/>
                  </a:cubicBezTo>
                  <a:cubicBezTo>
                    <a:pt x="722" y="1432"/>
                    <a:pt x="625" y="1464"/>
                    <a:pt x="507" y="1464"/>
                  </a:cubicBezTo>
                  <a:cubicBezTo>
                    <a:pt x="431" y="1464"/>
                    <a:pt x="345" y="1443"/>
                    <a:pt x="259" y="1421"/>
                  </a:cubicBezTo>
                  <a:cubicBezTo>
                    <a:pt x="184" y="1399"/>
                    <a:pt x="98" y="1356"/>
                    <a:pt x="12" y="1313"/>
                  </a:cubicBezTo>
                  <a:lnTo>
                    <a:pt x="12" y="1529"/>
                  </a:lnTo>
                  <a:cubicBezTo>
                    <a:pt x="98" y="1561"/>
                    <a:pt x="184" y="1593"/>
                    <a:pt x="270" y="1604"/>
                  </a:cubicBezTo>
                  <a:cubicBezTo>
                    <a:pt x="356" y="1625"/>
                    <a:pt x="431" y="1636"/>
                    <a:pt x="507" y="1636"/>
                  </a:cubicBezTo>
                  <a:cubicBezTo>
                    <a:pt x="700" y="1636"/>
                    <a:pt x="851" y="1593"/>
                    <a:pt x="959" y="1518"/>
                  </a:cubicBezTo>
                  <a:cubicBezTo>
                    <a:pt x="1056" y="1432"/>
                    <a:pt x="1109" y="1324"/>
                    <a:pt x="1109" y="1173"/>
                  </a:cubicBezTo>
                  <a:cubicBezTo>
                    <a:pt x="1109" y="1044"/>
                    <a:pt x="1066" y="937"/>
                    <a:pt x="991" y="861"/>
                  </a:cubicBezTo>
                  <a:cubicBezTo>
                    <a:pt x="916" y="786"/>
                    <a:pt x="808" y="732"/>
                    <a:pt x="647" y="700"/>
                  </a:cubicBezTo>
                  <a:lnTo>
                    <a:pt x="517" y="678"/>
                  </a:lnTo>
                  <a:cubicBezTo>
                    <a:pt x="399" y="657"/>
                    <a:pt x="324" y="625"/>
                    <a:pt x="281" y="592"/>
                  </a:cubicBezTo>
                  <a:cubicBezTo>
                    <a:pt x="238" y="560"/>
                    <a:pt x="216" y="506"/>
                    <a:pt x="216" y="431"/>
                  </a:cubicBezTo>
                  <a:cubicBezTo>
                    <a:pt x="216" y="356"/>
                    <a:pt x="248" y="291"/>
                    <a:pt x="313" y="248"/>
                  </a:cubicBezTo>
                  <a:cubicBezTo>
                    <a:pt x="378" y="194"/>
                    <a:pt x="464" y="173"/>
                    <a:pt x="582" y="173"/>
                  </a:cubicBezTo>
                  <a:cubicBezTo>
                    <a:pt x="647" y="173"/>
                    <a:pt x="711" y="183"/>
                    <a:pt x="787" y="205"/>
                  </a:cubicBezTo>
                  <a:cubicBezTo>
                    <a:pt x="862" y="226"/>
                    <a:pt x="937" y="248"/>
                    <a:pt x="1013" y="291"/>
                  </a:cubicBezTo>
                  <a:lnTo>
                    <a:pt x="1013" y="87"/>
                  </a:lnTo>
                  <a:cubicBezTo>
                    <a:pt x="937" y="54"/>
                    <a:pt x="851" y="33"/>
                    <a:pt x="776" y="22"/>
                  </a:cubicBezTo>
                  <a:cubicBezTo>
                    <a:pt x="700" y="11"/>
                    <a:pt x="625" y="0"/>
                    <a:pt x="5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6"/>
            <p:cNvSpPr/>
            <p:nvPr/>
          </p:nvSpPr>
          <p:spPr>
            <a:xfrm>
              <a:off x="1336400" y="1978750"/>
              <a:ext cx="24775" cy="30425"/>
            </a:xfrm>
            <a:custGeom>
              <a:rect b="b" l="l" r="r" t="t"/>
              <a:pathLst>
                <a:path extrusionOk="0" h="1217" w="991">
                  <a:moveTo>
                    <a:pt x="1" y="0"/>
                  </a:moveTo>
                  <a:lnTo>
                    <a:pt x="1" y="721"/>
                  </a:lnTo>
                  <a:cubicBezTo>
                    <a:pt x="1" y="883"/>
                    <a:pt x="33" y="1001"/>
                    <a:pt x="108" y="1087"/>
                  </a:cubicBezTo>
                  <a:cubicBezTo>
                    <a:pt x="173" y="1173"/>
                    <a:pt x="281" y="1216"/>
                    <a:pt x="410" y="1216"/>
                  </a:cubicBezTo>
                  <a:cubicBezTo>
                    <a:pt x="496" y="1216"/>
                    <a:pt x="571" y="1195"/>
                    <a:pt x="625" y="1162"/>
                  </a:cubicBezTo>
                  <a:cubicBezTo>
                    <a:pt x="690" y="1130"/>
                    <a:pt x="743" y="1076"/>
                    <a:pt x="797" y="1001"/>
                  </a:cubicBezTo>
                  <a:lnTo>
                    <a:pt x="797" y="1184"/>
                  </a:lnTo>
                  <a:lnTo>
                    <a:pt x="991" y="1184"/>
                  </a:lnTo>
                  <a:lnTo>
                    <a:pt x="991" y="0"/>
                  </a:lnTo>
                  <a:lnTo>
                    <a:pt x="797" y="0"/>
                  </a:lnTo>
                  <a:lnTo>
                    <a:pt x="797" y="667"/>
                  </a:lnTo>
                  <a:cubicBezTo>
                    <a:pt x="797" y="786"/>
                    <a:pt x="765" y="883"/>
                    <a:pt x="700" y="947"/>
                  </a:cubicBezTo>
                  <a:cubicBezTo>
                    <a:pt x="646" y="1012"/>
                    <a:pt x="560" y="1044"/>
                    <a:pt x="453" y="1044"/>
                  </a:cubicBezTo>
                  <a:cubicBezTo>
                    <a:pt x="367" y="1044"/>
                    <a:pt x="302" y="1012"/>
                    <a:pt x="259" y="958"/>
                  </a:cubicBezTo>
                  <a:cubicBezTo>
                    <a:pt x="216" y="904"/>
                    <a:pt x="194" y="818"/>
                    <a:pt x="194" y="710"/>
                  </a:cubicBezTo>
                  <a:lnTo>
                    <a:pt x="1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6"/>
            <p:cNvSpPr/>
            <p:nvPr/>
          </p:nvSpPr>
          <p:spPr>
            <a:xfrm>
              <a:off x="1370850" y="1967450"/>
              <a:ext cx="26400" cy="41725"/>
            </a:xfrm>
            <a:custGeom>
              <a:rect b="b" l="l" r="r" t="t"/>
              <a:pathLst>
                <a:path extrusionOk="0" h="1669" w="1056">
                  <a:moveTo>
                    <a:pt x="528" y="592"/>
                  </a:moveTo>
                  <a:cubicBezTo>
                    <a:pt x="625" y="592"/>
                    <a:pt x="711" y="635"/>
                    <a:pt x="764" y="710"/>
                  </a:cubicBezTo>
                  <a:cubicBezTo>
                    <a:pt x="818" y="797"/>
                    <a:pt x="851" y="904"/>
                    <a:pt x="851" y="1044"/>
                  </a:cubicBezTo>
                  <a:cubicBezTo>
                    <a:pt x="851" y="1184"/>
                    <a:pt x="818" y="1302"/>
                    <a:pt x="764" y="1378"/>
                  </a:cubicBezTo>
                  <a:cubicBezTo>
                    <a:pt x="711" y="1464"/>
                    <a:pt x="625" y="1507"/>
                    <a:pt x="528" y="1507"/>
                  </a:cubicBezTo>
                  <a:cubicBezTo>
                    <a:pt x="420" y="1507"/>
                    <a:pt x="345" y="1464"/>
                    <a:pt x="280" y="1378"/>
                  </a:cubicBezTo>
                  <a:cubicBezTo>
                    <a:pt x="226" y="1302"/>
                    <a:pt x="194" y="1184"/>
                    <a:pt x="194" y="1044"/>
                  </a:cubicBezTo>
                  <a:cubicBezTo>
                    <a:pt x="194" y="904"/>
                    <a:pt x="226" y="797"/>
                    <a:pt x="280" y="710"/>
                  </a:cubicBezTo>
                  <a:cubicBezTo>
                    <a:pt x="345" y="635"/>
                    <a:pt x="420" y="592"/>
                    <a:pt x="528" y="592"/>
                  </a:cubicBezTo>
                  <a:close/>
                  <a:moveTo>
                    <a:pt x="0" y="0"/>
                  </a:moveTo>
                  <a:lnTo>
                    <a:pt x="0" y="1636"/>
                  </a:lnTo>
                  <a:lnTo>
                    <a:pt x="194" y="1636"/>
                  </a:lnTo>
                  <a:lnTo>
                    <a:pt x="194" y="1453"/>
                  </a:lnTo>
                  <a:cubicBezTo>
                    <a:pt x="237" y="1528"/>
                    <a:pt x="291" y="1582"/>
                    <a:pt x="345" y="1614"/>
                  </a:cubicBezTo>
                  <a:cubicBezTo>
                    <a:pt x="409" y="1647"/>
                    <a:pt x="485" y="1668"/>
                    <a:pt x="571" y="1668"/>
                  </a:cubicBezTo>
                  <a:cubicBezTo>
                    <a:pt x="711" y="1668"/>
                    <a:pt x="829" y="1604"/>
                    <a:pt x="915" y="1496"/>
                  </a:cubicBezTo>
                  <a:cubicBezTo>
                    <a:pt x="1012" y="1378"/>
                    <a:pt x="1055" y="1227"/>
                    <a:pt x="1055" y="1044"/>
                  </a:cubicBezTo>
                  <a:cubicBezTo>
                    <a:pt x="1055" y="861"/>
                    <a:pt x="1012" y="710"/>
                    <a:pt x="915" y="603"/>
                  </a:cubicBezTo>
                  <a:cubicBezTo>
                    <a:pt x="829" y="484"/>
                    <a:pt x="711" y="431"/>
                    <a:pt x="571" y="431"/>
                  </a:cubicBezTo>
                  <a:cubicBezTo>
                    <a:pt x="485" y="431"/>
                    <a:pt x="409" y="441"/>
                    <a:pt x="345" y="484"/>
                  </a:cubicBezTo>
                  <a:cubicBezTo>
                    <a:pt x="291" y="517"/>
                    <a:pt x="237" y="560"/>
                    <a:pt x="194" y="635"/>
                  </a:cubicBezTo>
                  <a:lnTo>
                    <a:pt x="1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6"/>
            <p:cNvSpPr/>
            <p:nvPr/>
          </p:nvSpPr>
          <p:spPr>
            <a:xfrm>
              <a:off x="1399100" y="1967450"/>
              <a:ext cx="11050" cy="51950"/>
            </a:xfrm>
            <a:custGeom>
              <a:rect b="b" l="l" r="r" t="t"/>
              <a:pathLst>
                <a:path extrusionOk="0" h="2078" w="442">
                  <a:moveTo>
                    <a:pt x="248" y="0"/>
                  </a:moveTo>
                  <a:lnTo>
                    <a:pt x="248" y="248"/>
                  </a:lnTo>
                  <a:lnTo>
                    <a:pt x="442" y="248"/>
                  </a:lnTo>
                  <a:lnTo>
                    <a:pt x="442" y="0"/>
                  </a:lnTo>
                  <a:close/>
                  <a:moveTo>
                    <a:pt x="248" y="452"/>
                  </a:moveTo>
                  <a:lnTo>
                    <a:pt x="248" y="1657"/>
                  </a:lnTo>
                  <a:cubicBezTo>
                    <a:pt x="248" y="1765"/>
                    <a:pt x="226" y="1830"/>
                    <a:pt x="205" y="1862"/>
                  </a:cubicBezTo>
                  <a:cubicBezTo>
                    <a:pt x="173" y="1905"/>
                    <a:pt x="130" y="1916"/>
                    <a:pt x="54" y="1916"/>
                  </a:cubicBezTo>
                  <a:lnTo>
                    <a:pt x="0" y="1916"/>
                  </a:lnTo>
                  <a:lnTo>
                    <a:pt x="0" y="2077"/>
                  </a:lnTo>
                  <a:lnTo>
                    <a:pt x="76" y="2077"/>
                  </a:lnTo>
                  <a:cubicBezTo>
                    <a:pt x="205" y="2077"/>
                    <a:pt x="291" y="2045"/>
                    <a:pt x="356" y="1980"/>
                  </a:cubicBezTo>
                  <a:cubicBezTo>
                    <a:pt x="409" y="1916"/>
                    <a:pt x="442" y="1808"/>
                    <a:pt x="442" y="1657"/>
                  </a:cubicBezTo>
                  <a:lnTo>
                    <a:pt x="442" y="452"/>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6"/>
            <p:cNvSpPr/>
            <p:nvPr/>
          </p:nvSpPr>
          <p:spPr>
            <a:xfrm>
              <a:off x="1417925" y="1978200"/>
              <a:ext cx="27475" cy="30975"/>
            </a:xfrm>
            <a:custGeom>
              <a:rect b="b" l="l" r="r" t="t"/>
              <a:pathLst>
                <a:path extrusionOk="0" h="1239" w="1099">
                  <a:moveTo>
                    <a:pt x="582" y="162"/>
                  </a:moveTo>
                  <a:cubicBezTo>
                    <a:pt x="679" y="162"/>
                    <a:pt x="754" y="194"/>
                    <a:pt x="819" y="259"/>
                  </a:cubicBezTo>
                  <a:cubicBezTo>
                    <a:pt x="872" y="323"/>
                    <a:pt x="905" y="399"/>
                    <a:pt x="905" y="506"/>
                  </a:cubicBezTo>
                  <a:lnTo>
                    <a:pt x="216" y="506"/>
                  </a:lnTo>
                  <a:cubicBezTo>
                    <a:pt x="227" y="399"/>
                    <a:pt x="259" y="313"/>
                    <a:pt x="324" y="248"/>
                  </a:cubicBezTo>
                  <a:cubicBezTo>
                    <a:pt x="388" y="194"/>
                    <a:pt x="474" y="162"/>
                    <a:pt x="582" y="162"/>
                  </a:cubicBezTo>
                  <a:close/>
                  <a:moveTo>
                    <a:pt x="582" y="1"/>
                  </a:moveTo>
                  <a:cubicBezTo>
                    <a:pt x="410" y="1"/>
                    <a:pt x="270" y="54"/>
                    <a:pt x="162" y="173"/>
                  </a:cubicBezTo>
                  <a:cubicBezTo>
                    <a:pt x="55" y="280"/>
                    <a:pt x="1" y="431"/>
                    <a:pt x="1" y="625"/>
                  </a:cubicBezTo>
                  <a:cubicBezTo>
                    <a:pt x="1" y="808"/>
                    <a:pt x="55" y="958"/>
                    <a:pt x="173" y="1066"/>
                  </a:cubicBezTo>
                  <a:cubicBezTo>
                    <a:pt x="281" y="1184"/>
                    <a:pt x="431" y="1238"/>
                    <a:pt x="614" y="1238"/>
                  </a:cubicBezTo>
                  <a:cubicBezTo>
                    <a:pt x="690" y="1238"/>
                    <a:pt x="765" y="1227"/>
                    <a:pt x="840" y="1206"/>
                  </a:cubicBezTo>
                  <a:cubicBezTo>
                    <a:pt x="916" y="1195"/>
                    <a:pt x="980" y="1174"/>
                    <a:pt x="1055" y="1141"/>
                  </a:cubicBezTo>
                  <a:lnTo>
                    <a:pt x="1055" y="958"/>
                  </a:lnTo>
                  <a:cubicBezTo>
                    <a:pt x="980" y="1001"/>
                    <a:pt x="916" y="1023"/>
                    <a:pt x="840" y="1045"/>
                  </a:cubicBezTo>
                  <a:cubicBezTo>
                    <a:pt x="776" y="1066"/>
                    <a:pt x="700" y="1066"/>
                    <a:pt x="625" y="1066"/>
                  </a:cubicBezTo>
                  <a:cubicBezTo>
                    <a:pt x="496" y="1066"/>
                    <a:pt x="399" y="1034"/>
                    <a:pt x="324" y="969"/>
                  </a:cubicBezTo>
                  <a:cubicBezTo>
                    <a:pt x="259" y="894"/>
                    <a:pt x="216" y="797"/>
                    <a:pt x="205" y="657"/>
                  </a:cubicBezTo>
                  <a:lnTo>
                    <a:pt x="1098" y="657"/>
                  </a:lnTo>
                  <a:lnTo>
                    <a:pt x="1098" y="571"/>
                  </a:lnTo>
                  <a:cubicBezTo>
                    <a:pt x="1098" y="388"/>
                    <a:pt x="1045" y="248"/>
                    <a:pt x="959" y="151"/>
                  </a:cubicBezTo>
                  <a:cubicBezTo>
                    <a:pt x="862" y="44"/>
                    <a:pt x="743" y="1"/>
                    <a:pt x="5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6"/>
            <p:cNvSpPr/>
            <p:nvPr/>
          </p:nvSpPr>
          <p:spPr>
            <a:xfrm>
              <a:off x="1451025" y="1978200"/>
              <a:ext cx="23425" cy="30975"/>
            </a:xfrm>
            <a:custGeom>
              <a:rect b="b" l="l" r="r" t="t"/>
              <a:pathLst>
                <a:path extrusionOk="0" h="1239" w="937">
                  <a:moveTo>
                    <a:pt x="592" y="1"/>
                  </a:moveTo>
                  <a:cubicBezTo>
                    <a:pt x="409" y="1"/>
                    <a:pt x="270" y="54"/>
                    <a:pt x="162" y="162"/>
                  </a:cubicBezTo>
                  <a:cubicBezTo>
                    <a:pt x="54" y="270"/>
                    <a:pt x="0" y="420"/>
                    <a:pt x="0" y="614"/>
                  </a:cubicBezTo>
                  <a:cubicBezTo>
                    <a:pt x="0" y="808"/>
                    <a:pt x="54" y="958"/>
                    <a:pt x="162" y="1066"/>
                  </a:cubicBezTo>
                  <a:cubicBezTo>
                    <a:pt x="270" y="1174"/>
                    <a:pt x="409" y="1238"/>
                    <a:pt x="582" y="1238"/>
                  </a:cubicBezTo>
                  <a:cubicBezTo>
                    <a:pt x="646" y="1238"/>
                    <a:pt x="711" y="1227"/>
                    <a:pt x="765" y="1217"/>
                  </a:cubicBezTo>
                  <a:cubicBezTo>
                    <a:pt x="829" y="1206"/>
                    <a:pt x="883" y="1184"/>
                    <a:pt x="937" y="1163"/>
                  </a:cubicBezTo>
                  <a:lnTo>
                    <a:pt x="937" y="980"/>
                  </a:lnTo>
                  <a:cubicBezTo>
                    <a:pt x="883" y="1012"/>
                    <a:pt x="829" y="1034"/>
                    <a:pt x="775" y="1045"/>
                  </a:cubicBezTo>
                  <a:cubicBezTo>
                    <a:pt x="722" y="1066"/>
                    <a:pt x="657" y="1066"/>
                    <a:pt x="603" y="1066"/>
                  </a:cubicBezTo>
                  <a:cubicBezTo>
                    <a:pt x="485" y="1066"/>
                    <a:pt x="388" y="1034"/>
                    <a:pt x="313" y="948"/>
                  </a:cubicBezTo>
                  <a:cubicBezTo>
                    <a:pt x="248" y="872"/>
                    <a:pt x="205" y="765"/>
                    <a:pt x="205" y="614"/>
                  </a:cubicBezTo>
                  <a:cubicBezTo>
                    <a:pt x="205" y="474"/>
                    <a:pt x="248" y="356"/>
                    <a:pt x="313" y="280"/>
                  </a:cubicBezTo>
                  <a:cubicBezTo>
                    <a:pt x="388" y="205"/>
                    <a:pt x="485" y="162"/>
                    <a:pt x="603" y="162"/>
                  </a:cubicBezTo>
                  <a:cubicBezTo>
                    <a:pt x="657" y="162"/>
                    <a:pt x="722" y="173"/>
                    <a:pt x="775" y="184"/>
                  </a:cubicBezTo>
                  <a:cubicBezTo>
                    <a:pt x="829" y="194"/>
                    <a:pt x="883" y="227"/>
                    <a:pt x="937" y="248"/>
                  </a:cubicBezTo>
                  <a:lnTo>
                    <a:pt x="937" y="76"/>
                  </a:lnTo>
                  <a:cubicBezTo>
                    <a:pt x="883" y="44"/>
                    <a:pt x="829" y="33"/>
                    <a:pt x="775" y="22"/>
                  </a:cubicBezTo>
                  <a:cubicBezTo>
                    <a:pt x="711" y="1"/>
                    <a:pt x="657" y="1"/>
                    <a:pt x="5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6"/>
            <p:cNvSpPr/>
            <p:nvPr/>
          </p:nvSpPr>
          <p:spPr>
            <a:xfrm>
              <a:off x="1479275" y="1970400"/>
              <a:ext cx="18325" cy="37950"/>
            </a:xfrm>
            <a:custGeom>
              <a:rect b="b" l="l" r="r" t="t"/>
              <a:pathLst>
                <a:path extrusionOk="0" h="1518" w="733">
                  <a:moveTo>
                    <a:pt x="140" y="1"/>
                  </a:moveTo>
                  <a:lnTo>
                    <a:pt x="140" y="334"/>
                  </a:lnTo>
                  <a:lnTo>
                    <a:pt x="1" y="334"/>
                  </a:lnTo>
                  <a:lnTo>
                    <a:pt x="1" y="485"/>
                  </a:lnTo>
                  <a:lnTo>
                    <a:pt x="140" y="485"/>
                  </a:lnTo>
                  <a:lnTo>
                    <a:pt x="140" y="1131"/>
                  </a:lnTo>
                  <a:cubicBezTo>
                    <a:pt x="140" y="1270"/>
                    <a:pt x="173" y="1378"/>
                    <a:pt x="227" y="1432"/>
                  </a:cubicBezTo>
                  <a:cubicBezTo>
                    <a:pt x="280" y="1486"/>
                    <a:pt x="388" y="1518"/>
                    <a:pt x="539" y="1518"/>
                  </a:cubicBezTo>
                  <a:lnTo>
                    <a:pt x="732" y="1518"/>
                  </a:lnTo>
                  <a:lnTo>
                    <a:pt x="732" y="1357"/>
                  </a:lnTo>
                  <a:lnTo>
                    <a:pt x="539" y="1357"/>
                  </a:lnTo>
                  <a:cubicBezTo>
                    <a:pt x="453" y="1357"/>
                    <a:pt x="399" y="1335"/>
                    <a:pt x="377" y="1313"/>
                  </a:cubicBezTo>
                  <a:cubicBezTo>
                    <a:pt x="345" y="1281"/>
                    <a:pt x="334" y="1227"/>
                    <a:pt x="334" y="1131"/>
                  </a:cubicBezTo>
                  <a:lnTo>
                    <a:pt x="334" y="485"/>
                  </a:lnTo>
                  <a:lnTo>
                    <a:pt x="732" y="485"/>
                  </a:lnTo>
                  <a:lnTo>
                    <a:pt x="732" y="334"/>
                  </a:lnTo>
                  <a:lnTo>
                    <a:pt x="334" y="334"/>
                  </a:lnTo>
                  <a:lnTo>
                    <a:pt x="3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6"/>
            <p:cNvSpPr/>
            <p:nvPr/>
          </p:nvSpPr>
          <p:spPr>
            <a:xfrm>
              <a:off x="1505100" y="1980350"/>
              <a:ext cx="5675" cy="28000"/>
            </a:xfrm>
            <a:custGeom>
              <a:rect b="b" l="l" r="r" t="t"/>
              <a:pathLst>
                <a:path extrusionOk="0" h="1120" w="227">
                  <a:moveTo>
                    <a:pt x="1" y="1"/>
                  </a:moveTo>
                  <a:lnTo>
                    <a:pt x="1" y="270"/>
                  </a:lnTo>
                  <a:lnTo>
                    <a:pt x="227" y="270"/>
                  </a:lnTo>
                  <a:lnTo>
                    <a:pt x="227" y="1"/>
                  </a:lnTo>
                  <a:close/>
                  <a:moveTo>
                    <a:pt x="1" y="851"/>
                  </a:moveTo>
                  <a:lnTo>
                    <a:pt x="1" y="1120"/>
                  </a:lnTo>
                  <a:lnTo>
                    <a:pt x="227" y="1120"/>
                  </a:lnTo>
                  <a:lnTo>
                    <a:pt x="227" y="85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6"/>
            <p:cNvSpPr/>
            <p:nvPr/>
          </p:nvSpPr>
          <p:spPr>
            <a:xfrm>
              <a:off x="1522875" y="2001600"/>
              <a:ext cx="5400" cy="6750"/>
            </a:xfrm>
            <a:custGeom>
              <a:rect b="b" l="l" r="r" t="t"/>
              <a:pathLst>
                <a:path extrusionOk="0" h="270" w="216">
                  <a:moveTo>
                    <a:pt x="0" y="1"/>
                  </a:moveTo>
                  <a:lnTo>
                    <a:pt x="0" y="270"/>
                  </a:lnTo>
                  <a:lnTo>
                    <a:pt x="215" y="270"/>
                  </a:lnTo>
                  <a:lnTo>
                    <a:pt x="2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6"/>
            <p:cNvSpPr/>
            <p:nvPr/>
          </p:nvSpPr>
          <p:spPr>
            <a:xfrm>
              <a:off x="1539825" y="2001600"/>
              <a:ext cx="5675" cy="6750"/>
            </a:xfrm>
            <a:custGeom>
              <a:rect b="b" l="l" r="r" t="t"/>
              <a:pathLst>
                <a:path extrusionOk="0" h="270" w="227">
                  <a:moveTo>
                    <a:pt x="0" y="1"/>
                  </a:moveTo>
                  <a:lnTo>
                    <a:pt x="0" y="270"/>
                  </a:lnTo>
                  <a:lnTo>
                    <a:pt x="226" y="270"/>
                  </a:lnTo>
                  <a:lnTo>
                    <a:pt x="22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6"/>
            <p:cNvSpPr/>
            <p:nvPr/>
          </p:nvSpPr>
          <p:spPr>
            <a:xfrm>
              <a:off x="1557025" y="2001600"/>
              <a:ext cx="5425" cy="6750"/>
            </a:xfrm>
            <a:custGeom>
              <a:rect b="b" l="l" r="r" t="t"/>
              <a:pathLst>
                <a:path extrusionOk="0" h="270" w="217">
                  <a:moveTo>
                    <a:pt x="1" y="1"/>
                  </a:moveTo>
                  <a:lnTo>
                    <a:pt x="1" y="270"/>
                  </a:lnTo>
                  <a:lnTo>
                    <a:pt x="216" y="270"/>
                  </a:lnTo>
                  <a:lnTo>
                    <a:pt x="2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6"/>
            <p:cNvSpPr/>
            <p:nvPr/>
          </p:nvSpPr>
          <p:spPr>
            <a:xfrm>
              <a:off x="1303575" y="2068875"/>
              <a:ext cx="5400" cy="6750"/>
            </a:xfrm>
            <a:custGeom>
              <a:rect b="b" l="l" r="r" t="t"/>
              <a:pathLst>
                <a:path extrusionOk="0" h="270" w="216">
                  <a:moveTo>
                    <a:pt x="1" y="0"/>
                  </a:moveTo>
                  <a:lnTo>
                    <a:pt x="1" y="270"/>
                  </a:lnTo>
                  <a:lnTo>
                    <a:pt x="216" y="270"/>
                  </a:lnTo>
                  <a:lnTo>
                    <a:pt x="21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6"/>
            <p:cNvSpPr/>
            <p:nvPr/>
          </p:nvSpPr>
          <p:spPr>
            <a:xfrm>
              <a:off x="1320525" y="2068875"/>
              <a:ext cx="5675" cy="6750"/>
            </a:xfrm>
            <a:custGeom>
              <a:rect b="b" l="l" r="r" t="t"/>
              <a:pathLst>
                <a:path extrusionOk="0" h="270" w="227">
                  <a:moveTo>
                    <a:pt x="1" y="0"/>
                  </a:moveTo>
                  <a:lnTo>
                    <a:pt x="1" y="270"/>
                  </a:lnTo>
                  <a:lnTo>
                    <a:pt x="227" y="270"/>
                  </a:lnTo>
                  <a:lnTo>
                    <a:pt x="2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6"/>
            <p:cNvSpPr/>
            <p:nvPr/>
          </p:nvSpPr>
          <p:spPr>
            <a:xfrm>
              <a:off x="1337750" y="2068875"/>
              <a:ext cx="5400" cy="6750"/>
            </a:xfrm>
            <a:custGeom>
              <a:rect b="b" l="l" r="r" t="t"/>
              <a:pathLst>
                <a:path extrusionOk="0" h="270" w="216">
                  <a:moveTo>
                    <a:pt x="1" y="0"/>
                  </a:moveTo>
                  <a:lnTo>
                    <a:pt x="1" y="270"/>
                  </a:lnTo>
                  <a:lnTo>
                    <a:pt x="216" y="270"/>
                  </a:lnTo>
                  <a:lnTo>
                    <a:pt x="21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6"/>
            <p:cNvSpPr/>
            <p:nvPr/>
          </p:nvSpPr>
          <p:spPr>
            <a:xfrm>
              <a:off x="6361325" y="1851200"/>
              <a:ext cx="436175" cy="287125"/>
            </a:xfrm>
            <a:custGeom>
              <a:rect b="b" l="l" r="r" t="t"/>
              <a:pathLst>
                <a:path extrusionOk="0" h="11485" w="17447">
                  <a:moveTo>
                    <a:pt x="1" y="1"/>
                  </a:moveTo>
                  <a:lnTo>
                    <a:pt x="1" y="11484"/>
                  </a:lnTo>
                  <a:lnTo>
                    <a:pt x="17446" y="11484"/>
                  </a:lnTo>
                  <a:lnTo>
                    <a:pt x="17446"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6"/>
            <p:cNvSpPr/>
            <p:nvPr/>
          </p:nvSpPr>
          <p:spPr>
            <a:xfrm>
              <a:off x="6361325" y="1851200"/>
              <a:ext cx="436175" cy="287125"/>
            </a:xfrm>
            <a:custGeom>
              <a:rect b="b" l="l" r="r" t="t"/>
              <a:pathLst>
                <a:path extrusionOk="0" fill="none" h="11485" w="17447">
                  <a:moveTo>
                    <a:pt x="1" y="1"/>
                  </a:moveTo>
                  <a:lnTo>
                    <a:pt x="17446" y="1"/>
                  </a:lnTo>
                  <a:moveTo>
                    <a:pt x="1" y="1"/>
                  </a:moveTo>
                  <a:lnTo>
                    <a:pt x="17446" y="1"/>
                  </a:lnTo>
                  <a:moveTo>
                    <a:pt x="17446" y="1"/>
                  </a:moveTo>
                  <a:lnTo>
                    <a:pt x="17446" y="11484"/>
                  </a:lnTo>
                  <a:moveTo>
                    <a:pt x="17446" y="1"/>
                  </a:moveTo>
                  <a:lnTo>
                    <a:pt x="17446" y="11484"/>
                  </a:lnTo>
                  <a:moveTo>
                    <a:pt x="17446" y="11484"/>
                  </a:moveTo>
                  <a:lnTo>
                    <a:pt x="1" y="11484"/>
                  </a:lnTo>
                  <a:moveTo>
                    <a:pt x="17446" y="11484"/>
                  </a:moveTo>
                  <a:lnTo>
                    <a:pt x="1" y="11484"/>
                  </a:lnTo>
                  <a:moveTo>
                    <a:pt x="1" y="11484"/>
                  </a:moveTo>
                  <a:lnTo>
                    <a:pt x="1" y="1"/>
                  </a:lnTo>
                  <a:moveTo>
                    <a:pt x="1" y="11484"/>
                  </a:moveTo>
                  <a:lnTo>
                    <a:pt x="1" y="1"/>
                  </a:lnTo>
                </a:path>
              </a:pathLst>
            </a:custGeom>
            <a:noFill/>
            <a:ln cap="rnd" cmpd="sng" w="3500">
              <a:solidFill>
                <a:srgbClr val="FFFFFF"/>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6"/>
            <p:cNvSpPr/>
            <p:nvPr/>
          </p:nvSpPr>
          <p:spPr>
            <a:xfrm>
              <a:off x="6383400" y="1901800"/>
              <a:ext cx="22625" cy="39300"/>
            </a:xfrm>
            <a:custGeom>
              <a:rect b="b" l="l" r="r" t="t"/>
              <a:pathLst>
                <a:path extrusionOk="0" h="1572" w="905">
                  <a:moveTo>
                    <a:pt x="0" y="0"/>
                  </a:moveTo>
                  <a:lnTo>
                    <a:pt x="0" y="1571"/>
                  </a:lnTo>
                  <a:lnTo>
                    <a:pt x="205" y="1571"/>
                  </a:lnTo>
                  <a:lnTo>
                    <a:pt x="205" y="818"/>
                  </a:lnTo>
                  <a:lnTo>
                    <a:pt x="829" y="818"/>
                  </a:lnTo>
                  <a:lnTo>
                    <a:pt x="829" y="646"/>
                  </a:lnTo>
                  <a:lnTo>
                    <a:pt x="205" y="646"/>
                  </a:lnTo>
                  <a:lnTo>
                    <a:pt x="205" y="183"/>
                  </a:lnTo>
                  <a:lnTo>
                    <a:pt x="904" y="183"/>
                  </a:lnTo>
                  <a:lnTo>
                    <a:pt x="9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6"/>
            <p:cNvSpPr/>
            <p:nvPr/>
          </p:nvSpPr>
          <p:spPr>
            <a:xfrm>
              <a:off x="6410025" y="1910950"/>
              <a:ext cx="17250" cy="30150"/>
            </a:xfrm>
            <a:custGeom>
              <a:rect b="b" l="l" r="r" t="t"/>
              <a:pathLst>
                <a:path extrusionOk="0" h="1206" w="690">
                  <a:moveTo>
                    <a:pt x="592" y="0"/>
                  </a:moveTo>
                  <a:cubicBezTo>
                    <a:pt x="496" y="0"/>
                    <a:pt x="420" y="11"/>
                    <a:pt x="356" y="54"/>
                  </a:cubicBezTo>
                  <a:cubicBezTo>
                    <a:pt x="291" y="86"/>
                    <a:pt x="237" y="140"/>
                    <a:pt x="194" y="205"/>
                  </a:cubicBezTo>
                  <a:lnTo>
                    <a:pt x="194" y="22"/>
                  </a:lnTo>
                  <a:lnTo>
                    <a:pt x="1" y="22"/>
                  </a:lnTo>
                  <a:lnTo>
                    <a:pt x="1" y="1205"/>
                  </a:lnTo>
                  <a:lnTo>
                    <a:pt x="194" y="1205"/>
                  </a:lnTo>
                  <a:lnTo>
                    <a:pt x="194" y="581"/>
                  </a:lnTo>
                  <a:cubicBezTo>
                    <a:pt x="194" y="452"/>
                    <a:pt x="227" y="344"/>
                    <a:pt x="280" y="280"/>
                  </a:cubicBezTo>
                  <a:cubicBezTo>
                    <a:pt x="334" y="205"/>
                    <a:pt x="420" y="172"/>
                    <a:pt x="528" y="172"/>
                  </a:cubicBezTo>
                  <a:cubicBezTo>
                    <a:pt x="560" y="172"/>
                    <a:pt x="592" y="172"/>
                    <a:pt x="614" y="183"/>
                  </a:cubicBezTo>
                  <a:cubicBezTo>
                    <a:pt x="646" y="183"/>
                    <a:pt x="668" y="194"/>
                    <a:pt x="689" y="205"/>
                  </a:cubicBezTo>
                  <a:lnTo>
                    <a:pt x="689" y="11"/>
                  </a:lnTo>
                  <a:cubicBezTo>
                    <a:pt x="668" y="0"/>
                    <a:pt x="646" y="0"/>
                    <a:pt x="6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6"/>
            <p:cNvSpPr/>
            <p:nvPr/>
          </p:nvSpPr>
          <p:spPr>
            <a:xfrm>
              <a:off x="6428850" y="1910950"/>
              <a:ext cx="27200" cy="30950"/>
            </a:xfrm>
            <a:custGeom>
              <a:rect b="b" l="l" r="r" t="t"/>
              <a:pathLst>
                <a:path extrusionOk="0" h="1238" w="1088">
                  <a:moveTo>
                    <a:pt x="550" y="161"/>
                  </a:moveTo>
                  <a:cubicBezTo>
                    <a:pt x="647" y="161"/>
                    <a:pt x="733" y="205"/>
                    <a:pt x="787" y="280"/>
                  </a:cubicBezTo>
                  <a:cubicBezTo>
                    <a:pt x="851" y="366"/>
                    <a:pt x="883" y="474"/>
                    <a:pt x="883" y="613"/>
                  </a:cubicBezTo>
                  <a:cubicBezTo>
                    <a:pt x="883" y="753"/>
                    <a:pt x="851" y="861"/>
                    <a:pt x="787" y="947"/>
                  </a:cubicBezTo>
                  <a:cubicBezTo>
                    <a:pt x="733" y="1033"/>
                    <a:pt x="647" y="1066"/>
                    <a:pt x="550" y="1066"/>
                  </a:cubicBezTo>
                  <a:cubicBezTo>
                    <a:pt x="442" y="1066"/>
                    <a:pt x="356" y="1033"/>
                    <a:pt x="302" y="947"/>
                  </a:cubicBezTo>
                  <a:cubicBezTo>
                    <a:pt x="238" y="872"/>
                    <a:pt x="205" y="753"/>
                    <a:pt x="205" y="613"/>
                  </a:cubicBezTo>
                  <a:cubicBezTo>
                    <a:pt x="205" y="474"/>
                    <a:pt x="238" y="366"/>
                    <a:pt x="302" y="280"/>
                  </a:cubicBezTo>
                  <a:cubicBezTo>
                    <a:pt x="356" y="205"/>
                    <a:pt x="442" y="161"/>
                    <a:pt x="550" y="161"/>
                  </a:cubicBezTo>
                  <a:close/>
                  <a:moveTo>
                    <a:pt x="550" y="0"/>
                  </a:moveTo>
                  <a:cubicBezTo>
                    <a:pt x="378" y="0"/>
                    <a:pt x="248" y="54"/>
                    <a:pt x="152" y="161"/>
                  </a:cubicBezTo>
                  <a:cubicBezTo>
                    <a:pt x="55" y="269"/>
                    <a:pt x="1" y="420"/>
                    <a:pt x="1" y="613"/>
                  </a:cubicBezTo>
                  <a:cubicBezTo>
                    <a:pt x="1" y="807"/>
                    <a:pt x="55" y="958"/>
                    <a:pt x="152" y="1066"/>
                  </a:cubicBezTo>
                  <a:cubicBezTo>
                    <a:pt x="248" y="1184"/>
                    <a:pt x="378" y="1238"/>
                    <a:pt x="550" y="1238"/>
                  </a:cubicBezTo>
                  <a:cubicBezTo>
                    <a:pt x="711" y="1238"/>
                    <a:pt x="851" y="1184"/>
                    <a:pt x="937" y="1066"/>
                  </a:cubicBezTo>
                  <a:cubicBezTo>
                    <a:pt x="1034" y="958"/>
                    <a:pt x="1088" y="807"/>
                    <a:pt x="1088" y="613"/>
                  </a:cubicBezTo>
                  <a:cubicBezTo>
                    <a:pt x="1088" y="420"/>
                    <a:pt x="1034" y="269"/>
                    <a:pt x="937" y="161"/>
                  </a:cubicBezTo>
                  <a:cubicBezTo>
                    <a:pt x="851" y="54"/>
                    <a:pt x="711" y="0"/>
                    <a:pt x="5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6"/>
            <p:cNvSpPr/>
            <p:nvPr/>
          </p:nvSpPr>
          <p:spPr>
            <a:xfrm>
              <a:off x="6463850" y="1910950"/>
              <a:ext cx="43050" cy="30150"/>
            </a:xfrm>
            <a:custGeom>
              <a:rect b="b" l="l" r="r" t="t"/>
              <a:pathLst>
                <a:path extrusionOk="0" h="1206" w="1722">
                  <a:moveTo>
                    <a:pt x="570" y="0"/>
                  </a:moveTo>
                  <a:cubicBezTo>
                    <a:pt x="484" y="0"/>
                    <a:pt x="420" y="11"/>
                    <a:pt x="355" y="54"/>
                  </a:cubicBezTo>
                  <a:cubicBezTo>
                    <a:pt x="291" y="86"/>
                    <a:pt x="237" y="140"/>
                    <a:pt x="194" y="205"/>
                  </a:cubicBezTo>
                  <a:lnTo>
                    <a:pt x="194" y="22"/>
                  </a:lnTo>
                  <a:lnTo>
                    <a:pt x="0" y="22"/>
                  </a:lnTo>
                  <a:lnTo>
                    <a:pt x="0" y="1205"/>
                  </a:lnTo>
                  <a:lnTo>
                    <a:pt x="194" y="1205"/>
                  </a:lnTo>
                  <a:lnTo>
                    <a:pt x="194" y="538"/>
                  </a:lnTo>
                  <a:cubicBezTo>
                    <a:pt x="194" y="420"/>
                    <a:pt x="226" y="334"/>
                    <a:pt x="280" y="269"/>
                  </a:cubicBezTo>
                  <a:cubicBezTo>
                    <a:pt x="344" y="194"/>
                    <a:pt x="420" y="161"/>
                    <a:pt x="517" y="161"/>
                  </a:cubicBezTo>
                  <a:cubicBezTo>
                    <a:pt x="603" y="161"/>
                    <a:pt x="657" y="194"/>
                    <a:pt x="700" y="248"/>
                  </a:cubicBezTo>
                  <a:cubicBezTo>
                    <a:pt x="743" y="301"/>
                    <a:pt x="764" y="387"/>
                    <a:pt x="764" y="495"/>
                  </a:cubicBezTo>
                  <a:lnTo>
                    <a:pt x="764" y="1205"/>
                  </a:lnTo>
                  <a:lnTo>
                    <a:pt x="958" y="1205"/>
                  </a:lnTo>
                  <a:lnTo>
                    <a:pt x="958" y="538"/>
                  </a:lnTo>
                  <a:cubicBezTo>
                    <a:pt x="958" y="420"/>
                    <a:pt x="990" y="334"/>
                    <a:pt x="1044" y="269"/>
                  </a:cubicBezTo>
                  <a:cubicBezTo>
                    <a:pt x="1098" y="194"/>
                    <a:pt x="1184" y="161"/>
                    <a:pt x="1281" y="161"/>
                  </a:cubicBezTo>
                  <a:cubicBezTo>
                    <a:pt x="1367" y="161"/>
                    <a:pt x="1421" y="194"/>
                    <a:pt x="1464" y="248"/>
                  </a:cubicBezTo>
                  <a:cubicBezTo>
                    <a:pt x="1507" y="301"/>
                    <a:pt x="1528" y="387"/>
                    <a:pt x="1528" y="495"/>
                  </a:cubicBezTo>
                  <a:lnTo>
                    <a:pt x="1528" y="1205"/>
                  </a:lnTo>
                  <a:lnTo>
                    <a:pt x="1722" y="1205"/>
                  </a:lnTo>
                  <a:lnTo>
                    <a:pt x="1722" y="495"/>
                  </a:lnTo>
                  <a:cubicBezTo>
                    <a:pt x="1722" y="334"/>
                    <a:pt x="1690" y="215"/>
                    <a:pt x="1614" y="129"/>
                  </a:cubicBezTo>
                  <a:cubicBezTo>
                    <a:pt x="1550" y="43"/>
                    <a:pt x="1453" y="0"/>
                    <a:pt x="1335" y="0"/>
                  </a:cubicBezTo>
                  <a:cubicBezTo>
                    <a:pt x="1248" y="0"/>
                    <a:pt x="1162" y="22"/>
                    <a:pt x="1098" y="65"/>
                  </a:cubicBezTo>
                  <a:cubicBezTo>
                    <a:pt x="1033" y="97"/>
                    <a:pt x="969" y="161"/>
                    <a:pt x="926" y="248"/>
                  </a:cubicBezTo>
                  <a:cubicBezTo>
                    <a:pt x="893" y="172"/>
                    <a:pt x="850" y="108"/>
                    <a:pt x="786" y="65"/>
                  </a:cubicBezTo>
                  <a:cubicBezTo>
                    <a:pt x="732" y="22"/>
                    <a:pt x="657" y="0"/>
                    <a:pt x="5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6"/>
            <p:cNvSpPr/>
            <p:nvPr/>
          </p:nvSpPr>
          <p:spPr>
            <a:xfrm>
              <a:off x="6517650" y="1913100"/>
              <a:ext cx="5675" cy="28000"/>
            </a:xfrm>
            <a:custGeom>
              <a:rect b="b" l="l" r="r" t="t"/>
              <a:pathLst>
                <a:path extrusionOk="0" h="1120" w="227">
                  <a:moveTo>
                    <a:pt x="0" y="0"/>
                  </a:moveTo>
                  <a:lnTo>
                    <a:pt x="0" y="269"/>
                  </a:lnTo>
                  <a:lnTo>
                    <a:pt x="226" y="269"/>
                  </a:lnTo>
                  <a:lnTo>
                    <a:pt x="226" y="0"/>
                  </a:lnTo>
                  <a:close/>
                  <a:moveTo>
                    <a:pt x="0" y="850"/>
                  </a:moveTo>
                  <a:lnTo>
                    <a:pt x="0" y="1119"/>
                  </a:lnTo>
                  <a:lnTo>
                    <a:pt x="226" y="1119"/>
                  </a:lnTo>
                  <a:lnTo>
                    <a:pt x="226" y="85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6"/>
            <p:cNvSpPr/>
            <p:nvPr/>
          </p:nvSpPr>
          <p:spPr>
            <a:xfrm>
              <a:off x="6535150" y="1934350"/>
              <a:ext cx="5675" cy="6750"/>
            </a:xfrm>
            <a:custGeom>
              <a:rect b="b" l="l" r="r" t="t"/>
              <a:pathLst>
                <a:path extrusionOk="0" h="270" w="227">
                  <a:moveTo>
                    <a:pt x="0" y="0"/>
                  </a:moveTo>
                  <a:lnTo>
                    <a:pt x="0" y="269"/>
                  </a:lnTo>
                  <a:lnTo>
                    <a:pt x="226" y="269"/>
                  </a:lnTo>
                  <a:lnTo>
                    <a:pt x="2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6"/>
            <p:cNvSpPr/>
            <p:nvPr/>
          </p:nvSpPr>
          <p:spPr>
            <a:xfrm>
              <a:off x="6552350" y="1934350"/>
              <a:ext cx="5675" cy="6750"/>
            </a:xfrm>
            <a:custGeom>
              <a:rect b="b" l="l" r="r" t="t"/>
              <a:pathLst>
                <a:path extrusionOk="0" h="270" w="227">
                  <a:moveTo>
                    <a:pt x="1" y="0"/>
                  </a:moveTo>
                  <a:lnTo>
                    <a:pt x="1" y="269"/>
                  </a:lnTo>
                  <a:lnTo>
                    <a:pt x="227" y="269"/>
                  </a:lnTo>
                  <a:lnTo>
                    <a:pt x="2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6"/>
            <p:cNvSpPr/>
            <p:nvPr/>
          </p:nvSpPr>
          <p:spPr>
            <a:xfrm>
              <a:off x="6569575" y="1934350"/>
              <a:ext cx="5400" cy="6750"/>
            </a:xfrm>
            <a:custGeom>
              <a:rect b="b" l="l" r="r" t="t"/>
              <a:pathLst>
                <a:path extrusionOk="0" h="270" w="216">
                  <a:moveTo>
                    <a:pt x="1" y="0"/>
                  </a:moveTo>
                  <a:lnTo>
                    <a:pt x="1" y="269"/>
                  </a:lnTo>
                  <a:lnTo>
                    <a:pt x="216" y="269"/>
                  </a:lnTo>
                  <a:lnTo>
                    <a:pt x="21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6"/>
            <p:cNvSpPr/>
            <p:nvPr/>
          </p:nvSpPr>
          <p:spPr>
            <a:xfrm>
              <a:off x="6381500" y="1968250"/>
              <a:ext cx="27750" cy="40925"/>
            </a:xfrm>
            <a:custGeom>
              <a:rect b="b" l="l" r="r" t="t"/>
              <a:pathLst>
                <a:path extrusionOk="0" h="1637" w="1110">
                  <a:moveTo>
                    <a:pt x="550" y="0"/>
                  </a:moveTo>
                  <a:cubicBezTo>
                    <a:pt x="388" y="0"/>
                    <a:pt x="248" y="43"/>
                    <a:pt x="151" y="119"/>
                  </a:cubicBezTo>
                  <a:cubicBezTo>
                    <a:pt x="55" y="205"/>
                    <a:pt x="1" y="313"/>
                    <a:pt x="1" y="452"/>
                  </a:cubicBezTo>
                  <a:cubicBezTo>
                    <a:pt x="1" y="571"/>
                    <a:pt x="44" y="668"/>
                    <a:pt x="108" y="732"/>
                  </a:cubicBezTo>
                  <a:cubicBezTo>
                    <a:pt x="184" y="797"/>
                    <a:pt x="291" y="851"/>
                    <a:pt x="453" y="883"/>
                  </a:cubicBezTo>
                  <a:lnTo>
                    <a:pt x="582" y="904"/>
                  </a:lnTo>
                  <a:cubicBezTo>
                    <a:pt x="690" y="926"/>
                    <a:pt x="765" y="958"/>
                    <a:pt x="819" y="1001"/>
                  </a:cubicBezTo>
                  <a:cubicBezTo>
                    <a:pt x="862" y="1044"/>
                    <a:pt x="883" y="1109"/>
                    <a:pt x="883" y="1184"/>
                  </a:cubicBezTo>
                  <a:cubicBezTo>
                    <a:pt x="883" y="1270"/>
                    <a:pt x="851" y="1346"/>
                    <a:pt x="786" y="1389"/>
                  </a:cubicBezTo>
                  <a:cubicBezTo>
                    <a:pt x="722" y="1432"/>
                    <a:pt x="625" y="1464"/>
                    <a:pt x="507" y="1464"/>
                  </a:cubicBezTo>
                  <a:cubicBezTo>
                    <a:pt x="431" y="1464"/>
                    <a:pt x="345" y="1443"/>
                    <a:pt x="259" y="1421"/>
                  </a:cubicBezTo>
                  <a:cubicBezTo>
                    <a:pt x="184" y="1399"/>
                    <a:pt x="98" y="1356"/>
                    <a:pt x="12" y="1313"/>
                  </a:cubicBezTo>
                  <a:lnTo>
                    <a:pt x="12" y="1529"/>
                  </a:lnTo>
                  <a:cubicBezTo>
                    <a:pt x="98" y="1561"/>
                    <a:pt x="184" y="1593"/>
                    <a:pt x="270" y="1604"/>
                  </a:cubicBezTo>
                  <a:cubicBezTo>
                    <a:pt x="356" y="1625"/>
                    <a:pt x="431" y="1636"/>
                    <a:pt x="507" y="1636"/>
                  </a:cubicBezTo>
                  <a:cubicBezTo>
                    <a:pt x="700" y="1636"/>
                    <a:pt x="851" y="1593"/>
                    <a:pt x="959" y="1518"/>
                  </a:cubicBezTo>
                  <a:cubicBezTo>
                    <a:pt x="1055" y="1432"/>
                    <a:pt x="1109" y="1324"/>
                    <a:pt x="1109" y="1173"/>
                  </a:cubicBezTo>
                  <a:cubicBezTo>
                    <a:pt x="1109" y="1044"/>
                    <a:pt x="1066" y="937"/>
                    <a:pt x="991" y="861"/>
                  </a:cubicBezTo>
                  <a:cubicBezTo>
                    <a:pt x="916" y="786"/>
                    <a:pt x="808" y="732"/>
                    <a:pt x="646" y="700"/>
                  </a:cubicBezTo>
                  <a:lnTo>
                    <a:pt x="517" y="678"/>
                  </a:lnTo>
                  <a:cubicBezTo>
                    <a:pt x="399" y="657"/>
                    <a:pt x="324" y="625"/>
                    <a:pt x="281" y="592"/>
                  </a:cubicBezTo>
                  <a:cubicBezTo>
                    <a:pt x="238" y="560"/>
                    <a:pt x="216" y="506"/>
                    <a:pt x="216" y="431"/>
                  </a:cubicBezTo>
                  <a:cubicBezTo>
                    <a:pt x="216" y="356"/>
                    <a:pt x="248" y="291"/>
                    <a:pt x="313" y="248"/>
                  </a:cubicBezTo>
                  <a:cubicBezTo>
                    <a:pt x="377" y="194"/>
                    <a:pt x="464" y="173"/>
                    <a:pt x="582" y="173"/>
                  </a:cubicBezTo>
                  <a:cubicBezTo>
                    <a:pt x="646" y="173"/>
                    <a:pt x="711" y="183"/>
                    <a:pt x="786" y="205"/>
                  </a:cubicBezTo>
                  <a:cubicBezTo>
                    <a:pt x="862" y="226"/>
                    <a:pt x="937" y="248"/>
                    <a:pt x="1012" y="291"/>
                  </a:cubicBezTo>
                  <a:lnTo>
                    <a:pt x="1012" y="87"/>
                  </a:lnTo>
                  <a:cubicBezTo>
                    <a:pt x="937" y="54"/>
                    <a:pt x="851" y="33"/>
                    <a:pt x="776" y="22"/>
                  </a:cubicBezTo>
                  <a:cubicBezTo>
                    <a:pt x="700" y="11"/>
                    <a:pt x="625" y="0"/>
                    <a:pt x="5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6"/>
            <p:cNvSpPr/>
            <p:nvPr/>
          </p:nvSpPr>
          <p:spPr>
            <a:xfrm>
              <a:off x="6416750" y="1978750"/>
              <a:ext cx="24775" cy="30425"/>
            </a:xfrm>
            <a:custGeom>
              <a:rect b="b" l="l" r="r" t="t"/>
              <a:pathLst>
                <a:path extrusionOk="0" h="1217" w="991">
                  <a:moveTo>
                    <a:pt x="1" y="0"/>
                  </a:moveTo>
                  <a:lnTo>
                    <a:pt x="1" y="721"/>
                  </a:lnTo>
                  <a:cubicBezTo>
                    <a:pt x="1" y="883"/>
                    <a:pt x="33" y="1001"/>
                    <a:pt x="108" y="1087"/>
                  </a:cubicBezTo>
                  <a:cubicBezTo>
                    <a:pt x="173" y="1173"/>
                    <a:pt x="280" y="1216"/>
                    <a:pt x="410" y="1216"/>
                  </a:cubicBezTo>
                  <a:cubicBezTo>
                    <a:pt x="496" y="1216"/>
                    <a:pt x="571" y="1195"/>
                    <a:pt x="625" y="1162"/>
                  </a:cubicBezTo>
                  <a:cubicBezTo>
                    <a:pt x="689" y="1130"/>
                    <a:pt x="743" y="1076"/>
                    <a:pt x="797" y="1001"/>
                  </a:cubicBezTo>
                  <a:lnTo>
                    <a:pt x="797" y="1184"/>
                  </a:lnTo>
                  <a:lnTo>
                    <a:pt x="991" y="1184"/>
                  </a:lnTo>
                  <a:lnTo>
                    <a:pt x="991" y="0"/>
                  </a:lnTo>
                  <a:lnTo>
                    <a:pt x="797" y="0"/>
                  </a:lnTo>
                  <a:lnTo>
                    <a:pt x="797" y="667"/>
                  </a:lnTo>
                  <a:cubicBezTo>
                    <a:pt x="797" y="786"/>
                    <a:pt x="765" y="883"/>
                    <a:pt x="700" y="947"/>
                  </a:cubicBezTo>
                  <a:cubicBezTo>
                    <a:pt x="646" y="1012"/>
                    <a:pt x="560" y="1044"/>
                    <a:pt x="453" y="1044"/>
                  </a:cubicBezTo>
                  <a:cubicBezTo>
                    <a:pt x="367" y="1044"/>
                    <a:pt x="302" y="1012"/>
                    <a:pt x="259" y="958"/>
                  </a:cubicBezTo>
                  <a:cubicBezTo>
                    <a:pt x="216" y="904"/>
                    <a:pt x="194" y="818"/>
                    <a:pt x="194" y="710"/>
                  </a:cubicBezTo>
                  <a:lnTo>
                    <a:pt x="1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6"/>
            <p:cNvSpPr/>
            <p:nvPr/>
          </p:nvSpPr>
          <p:spPr>
            <a:xfrm>
              <a:off x="6451200" y="1967450"/>
              <a:ext cx="26375" cy="41725"/>
            </a:xfrm>
            <a:custGeom>
              <a:rect b="b" l="l" r="r" t="t"/>
              <a:pathLst>
                <a:path extrusionOk="0" h="1669" w="1055">
                  <a:moveTo>
                    <a:pt x="528" y="592"/>
                  </a:moveTo>
                  <a:cubicBezTo>
                    <a:pt x="624" y="592"/>
                    <a:pt x="711" y="635"/>
                    <a:pt x="764" y="710"/>
                  </a:cubicBezTo>
                  <a:cubicBezTo>
                    <a:pt x="818" y="797"/>
                    <a:pt x="850" y="904"/>
                    <a:pt x="850" y="1044"/>
                  </a:cubicBezTo>
                  <a:cubicBezTo>
                    <a:pt x="850" y="1184"/>
                    <a:pt x="818" y="1302"/>
                    <a:pt x="764" y="1378"/>
                  </a:cubicBezTo>
                  <a:cubicBezTo>
                    <a:pt x="711" y="1464"/>
                    <a:pt x="624" y="1507"/>
                    <a:pt x="528" y="1507"/>
                  </a:cubicBezTo>
                  <a:cubicBezTo>
                    <a:pt x="420" y="1507"/>
                    <a:pt x="345" y="1464"/>
                    <a:pt x="280" y="1378"/>
                  </a:cubicBezTo>
                  <a:cubicBezTo>
                    <a:pt x="226" y="1302"/>
                    <a:pt x="194" y="1184"/>
                    <a:pt x="194" y="1044"/>
                  </a:cubicBezTo>
                  <a:cubicBezTo>
                    <a:pt x="194" y="904"/>
                    <a:pt x="226" y="797"/>
                    <a:pt x="280" y="710"/>
                  </a:cubicBezTo>
                  <a:cubicBezTo>
                    <a:pt x="345" y="635"/>
                    <a:pt x="420" y="592"/>
                    <a:pt x="528" y="592"/>
                  </a:cubicBezTo>
                  <a:close/>
                  <a:moveTo>
                    <a:pt x="0" y="0"/>
                  </a:moveTo>
                  <a:lnTo>
                    <a:pt x="0" y="1636"/>
                  </a:lnTo>
                  <a:lnTo>
                    <a:pt x="194" y="1636"/>
                  </a:lnTo>
                  <a:lnTo>
                    <a:pt x="194" y="1453"/>
                  </a:lnTo>
                  <a:cubicBezTo>
                    <a:pt x="237" y="1528"/>
                    <a:pt x="291" y="1582"/>
                    <a:pt x="345" y="1614"/>
                  </a:cubicBezTo>
                  <a:cubicBezTo>
                    <a:pt x="409" y="1647"/>
                    <a:pt x="484" y="1668"/>
                    <a:pt x="571" y="1668"/>
                  </a:cubicBezTo>
                  <a:cubicBezTo>
                    <a:pt x="711" y="1668"/>
                    <a:pt x="829" y="1604"/>
                    <a:pt x="915" y="1496"/>
                  </a:cubicBezTo>
                  <a:cubicBezTo>
                    <a:pt x="1012" y="1378"/>
                    <a:pt x="1055" y="1227"/>
                    <a:pt x="1055" y="1044"/>
                  </a:cubicBezTo>
                  <a:cubicBezTo>
                    <a:pt x="1055" y="861"/>
                    <a:pt x="1012" y="710"/>
                    <a:pt x="915" y="603"/>
                  </a:cubicBezTo>
                  <a:cubicBezTo>
                    <a:pt x="829" y="484"/>
                    <a:pt x="711" y="431"/>
                    <a:pt x="571" y="431"/>
                  </a:cubicBezTo>
                  <a:cubicBezTo>
                    <a:pt x="484" y="431"/>
                    <a:pt x="409" y="441"/>
                    <a:pt x="345" y="484"/>
                  </a:cubicBezTo>
                  <a:cubicBezTo>
                    <a:pt x="291" y="517"/>
                    <a:pt x="237" y="560"/>
                    <a:pt x="194" y="635"/>
                  </a:cubicBezTo>
                  <a:lnTo>
                    <a:pt x="1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6"/>
            <p:cNvSpPr/>
            <p:nvPr/>
          </p:nvSpPr>
          <p:spPr>
            <a:xfrm>
              <a:off x="6479450" y="1967450"/>
              <a:ext cx="11050" cy="51950"/>
            </a:xfrm>
            <a:custGeom>
              <a:rect b="b" l="l" r="r" t="t"/>
              <a:pathLst>
                <a:path extrusionOk="0" h="2078" w="442">
                  <a:moveTo>
                    <a:pt x="248" y="0"/>
                  </a:moveTo>
                  <a:lnTo>
                    <a:pt x="248" y="248"/>
                  </a:lnTo>
                  <a:lnTo>
                    <a:pt x="441" y="248"/>
                  </a:lnTo>
                  <a:lnTo>
                    <a:pt x="441" y="0"/>
                  </a:lnTo>
                  <a:close/>
                  <a:moveTo>
                    <a:pt x="248" y="452"/>
                  </a:moveTo>
                  <a:lnTo>
                    <a:pt x="248" y="1657"/>
                  </a:lnTo>
                  <a:cubicBezTo>
                    <a:pt x="248" y="1765"/>
                    <a:pt x="226" y="1830"/>
                    <a:pt x="205" y="1862"/>
                  </a:cubicBezTo>
                  <a:cubicBezTo>
                    <a:pt x="172" y="1905"/>
                    <a:pt x="129" y="1916"/>
                    <a:pt x="54" y="1916"/>
                  </a:cubicBezTo>
                  <a:lnTo>
                    <a:pt x="0" y="1916"/>
                  </a:lnTo>
                  <a:lnTo>
                    <a:pt x="0" y="2077"/>
                  </a:lnTo>
                  <a:lnTo>
                    <a:pt x="76" y="2077"/>
                  </a:lnTo>
                  <a:cubicBezTo>
                    <a:pt x="205" y="2077"/>
                    <a:pt x="291" y="2045"/>
                    <a:pt x="355" y="1980"/>
                  </a:cubicBezTo>
                  <a:cubicBezTo>
                    <a:pt x="409" y="1916"/>
                    <a:pt x="441" y="1808"/>
                    <a:pt x="441" y="1657"/>
                  </a:cubicBezTo>
                  <a:lnTo>
                    <a:pt x="441" y="452"/>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6"/>
            <p:cNvSpPr/>
            <p:nvPr/>
          </p:nvSpPr>
          <p:spPr>
            <a:xfrm>
              <a:off x="6498275" y="1978200"/>
              <a:ext cx="27475" cy="30975"/>
            </a:xfrm>
            <a:custGeom>
              <a:rect b="b" l="l" r="r" t="t"/>
              <a:pathLst>
                <a:path extrusionOk="0" h="1239" w="1099">
                  <a:moveTo>
                    <a:pt x="582" y="162"/>
                  </a:moveTo>
                  <a:cubicBezTo>
                    <a:pt x="679" y="162"/>
                    <a:pt x="754" y="194"/>
                    <a:pt x="808" y="259"/>
                  </a:cubicBezTo>
                  <a:cubicBezTo>
                    <a:pt x="872" y="323"/>
                    <a:pt x="905" y="399"/>
                    <a:pt x="905" y="506"/>
                  </a:cubicBezTo>
                  <a:lnTo>
                    <a:pt x="216" y="506"/>
                  </a:lnTo>
                  <a:cubicBezTo>
                    <a:pt x="227" y="399"/>
                    <a:pt x="259" y="313"/>
                    <a:pt x="323" y="248"/>
                  </a:cubicBezTo>
                  <a:cubicBezTo>
                    <a:pt x="388" y="194"/>
                    <a:pt x="474" y="162"/>
                    <a:pt x="582" y="162"/>
                  </a:cubicBezTo>
                  <a:close/>
                  <a:moveTo>
                    <a:pt x="582" y="1"/>
                  </a:moveTo>
                  <a:cubicBezTo>
                    <a:pt x="410" y="1"/>
                    <a:pt x="270" y="54"/>
                    <a:pt x="162" y="173"/>
                  </a:cubicBezTo>
                  <a:cubicBezTo>
                    <a:pt x="54" y="280"/>
                    <a:pt x="1" y="431"/>
                    <a:pt x="1" y="625"/>
                  </a:cubicBezTo>
                  <a:cubicBezTo>
                    <a:pt x="1" y="808"/>
                    <a:pt x="54" y="958"/>
                    <a:pt x="173" y="1066"/>
                  </a:cubicBezTo>
                  <a:cubicBezTo>
                    <a:pt x="280" y="1184"/>
                    <a:pt x="431" y="1238"/>
                    <a:pt x="614" y="1238"/>
                  </a:cubicBezTo>
                  <a:cubicBezTo>
                    <a:pt x="689" y="1238"/>
                    <a:pt x="765" y="1227"/>
                    <a:pt x="840" y="1206"/>
                  </a:cubicBezTo>
                  <a:cubicBezTo>
                    <a:pt x="905" y="1195"/>
                    <a:pt x="980" y="1174"/>
                    <a:pt x="1055" y="1141"/>
                  </a:cubicBezTo>
                  <a:lnTo>
                    <a:pt x="1055" y="958"/>
                  </a:lnTo>
                  <a:cubicBezTo>
                    <a:pt x="980" y="1001"/>
                    <a:pt x="915" y="1023"/>
                    <a:pt x="840" y="1045"/>
                  </a:cubicBezTo>
                  <a:cubicBezTo>
                    <a:pt x="775" y="1066"/>
                    <a:pt x="700" y="1066"/>
                    <a:pt x="625" y="1066"/>
                  </a:cubicBezTo>
                  <a:cubicBezTo>
                    <a:pt x="496" y="1066"/>
                    <a:pt x="399" y="1034"/>
                    <a:pt x="323" y="969"/>
                  </a:cubicBezTo>
                  <a:cubicBezTo>
                    <a:pt x="259" y="894"/>
                    <a:pt x="216" y="797"/>
                    <a:pt x="205" y="657"/>
                  </a:cubicBezTo>
                  <a:lnTo>
                    <a:pt x="1098" y="657"/>
                  </a:lnTo>
                  <a:lnTo>
                    <a:pt x="1098" y="571"/>
                  </a:lnTo>
                  <a:cubicBezTo>
                    <a:pt x="1098" y="388"/>
                    <a:pt x="1045" y="248"/>
                    <a:pt x="958" y="151"/>
                  </a:cubicBezTo>
                  <a:cubicBezTo>
                    <a:pt x="862" y="44"/>
                    <a:pt x="743" y="1"/>
                    <a:pt x="5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6"/>
            <p:cNvSpPr/>
            <p:nvPr/>
          </p:nvSpPr>
          <p:spPr>
            <a:xfrm>
              <a:off x="6531375" y="1978200"/>
              <a:ext cx="23425" cy="30975"/>
            </a:xfrm>
            <a:custGeom>
              <a:rect b="b" l="l" r="r" t="t"/>
              <a:pathLst>
                <a:path extrusionOk="0" h="1239" w="937">
                  <a:moveTo>
                    <a:pt x="592" y="1"/>
                  </a:moveTo>
                  <a:cubicBezTo>
                    <a:pt x="409" y="1"/>
                    <a:pt x="269" y="54"/>
                    <a:pt x="162" y="162"/>
                  </a:cubicBezTo>
                  <a:cubicBezTo>
                    <a:pt x="54" y="270"/>
                    <a:pt x="0" y="420"/>
                    <a:pt x="0" y="614"/>
                  </a:cubicBezTo>
                  <a:cubicBezTo>
                    <a:pt x="0" y="808"/>
                    <a:pt x="54" y="958"/>
                    <a:pt x="162" y="1066"/>
                  </a:cubicBezTo>
                  <a:cubicBezTo>
                    <a:pt x="269" y="1174"/>
                    <a:pt x="409" y="1238"/>
                    <a:pt x="582" y="1238"/>
                  </a:cubicBezTo>
                  <a:cubicBezTo>
                    <a:pt x="646" y="1238"/>
                    <a:pt x="711" y="1227"/>
                    <a:pt x="764" y="1217"/>
                  </a:cubicBezTo>
                  <a:cubicBezTo>
                    <a:pt x="829" y="1206"/>
                    <a:pt x="883" y="1184"/>
                    <a:pt x="937" y="1163"/>
                  </a:cubicBezTo>
                  <a:lnTo>
                    <a:pt x="937" y="980"/>
                  </a:lnTo>
                  <a:cubicBezTo>
                    <a:pt x="883" y="1012"/>
                    <a:pt x="829" y="1034"/>
                    <a:pt x="775" y="1045"/>
                  </a:cubicBezTo>
                  <a:cubicBezTo>
                    <a:pt x="721" y="1066"/>
                    <a:pt x="657" y="1066"/>
                    <a:pt x="603" y="1066"/>
                  </a:cubicBezTo>
                  <a:cubicBezTo>
                    <a:pt x="485" y="1066"/>
                    <a:pt x="377" y="1034"/>
                    <a:pt x="312" y="948"/>
                  </a:cubicBezTo>
                  <a:cubicBezTo>
                    <a:pt x="248" y="872"/>
                    <a:pt x="205" y="765"/>
                    <a:pt x="205" y="614"/>
                  </a:cubicBezTo>
                  <a:cubicBezTo>
                    <a:pt x="205" y="474"/>
                    <a:pt x="248" y="356"/>
                    <a:pt x="312" y="280"/>
                  </a:cubicBezTo>
                  <a:cubicBezTo>
                    <a:pt x="377" y="205"/>
                    <a:pt x="485" y="162"/>
                    <a:pt x="603" y="162"/>
                  </a:cubicBezTo>
                  <a:cubicBezTo>
                    <a:pt x="657" y="162"/>
                    <a:pt x="721" y="173"/>
                    <a:pt x="775" y="184"/>
                  </a:cubicBezTo>
                  <a:cubicBezTo>
                    <a:pt x="829" y="194"/>
                    <a:pt x="883" y="227"/>
                    <a:pt x="937" y="248"/>
                  </a:cubicBezTo>
                  <a:lnTo>
                    <a:pt x="937" y="76"/>
                  </a:lnTo>
                  <a:cubicBezTo>
                    <a:pt x="883" y="44"/>
                    <a:pt x="829" y="33"/>
                    <a:pt x="775" y="22"/>
                  </a:cubicBezTo>
                  <a:cubicBezTo>
                    <a:pt x="711" y="1"/>
                    <a:pt x="657" y="1"/>
                    <a:pt x="5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6"/>
            <p:cNvSpPr/>
            <p:nvPr/>
          </p:nvSpPr>
          <p:spPr>
            <a:xfrm>
              <a:off x="6559625" y="1970400"/>
              <a:ext cx="18325" cy="37950"/>
            </a:xfrm>
            <a:custGeom>
              <a:rect b="b" l="l" r="r" t="t"/>
              <a:pathLst>
                <a:path extrusionOk="0" h="1518" w="733">
                  <a:moveTo>
                    <a:pt x="140" y="1"/>
                  </a:moveTo>
                  <a:lnTo>
                    <a:pt x="140" y="334"/>
                  </a:lnTo>
                  <a:lnTo>
                    <a:pt x="0" y="334"/>
                  </a:lnTo>
                  <a:lnTo>
                    <a:pt x="0" y="485"/>
                  </a:lnTo>
                  <a:lnTo>
                    <a:pt x="140" y="485"/>
                  </a:lnTo>
                  <a:lnTo>
                    <a:pt x="140" y="1131"/>
                  </a:lnTo>
                  <a:cubicBezTo>
                    <a:pt x="140" y="1270"/>
                    <a:pt x="173" y="1378"/>
                    <a:pt x="226" y="1432"/>
                  </a:cubicBezTo>
                  <a:cubicBezTo>
                    <a:pt x="280" y="1486"/>
                    <a:pt x="388" y="1518"/>
                    <a:pt x="539" y="1518"/>
                  </a:cubicBezTo>
                  <a:lnTo>
                    <a:pt x="732" y="1518"/>
                  </a:lnTo>
                  <a:lnTo>
                    <a:pt x="732" y="1357"/>
                  </a:lnTo>
                  <a:lnTo>
                    <a:pt x="539" y="1357"/>
                  </a:lnTo>
                  <a:cubicBezTo>
                    <a:pt x="452" y="1357"/>
                    <a:pt x="399" y="1335"/>
                    <a:pt x="377" y="1313"/>
                  </a:cubicBezTo>
                  <a:cubicBezTo>
                    <a:pt x="345" y="1281"/>
                    <a:pt x="334" y="1227"/>
                    <a:pt x="334" y="1131"/>
                  </a:cubicBezTo>
                  <a:lnTo>
                    <a:pt x="334" y="485"/>
                  </a:lnTo>
                  <a:lnTo>
                    <a:pt x="732" y="485"/>
                  </a:lnTo>
                  <a:lnTo>
                    <a:pt x="732" y="334"/>
                  </a:lnTo>
                  <a:lnTo>
                    <a:pt x="334" y="334"/>
                  </a:lnTo>
                  <a:lnTo>
                    <a:pt x="3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6"/>
            <p:cNvSpPr/>
            <p:nvPr/>
          </p:nvSpPr>
          <p:spPr>
            <a:xfrm>
              <a:off x="6585450" y="1980350"/>
              <a:ext cx="5675" cy="28000"/>
            </a:xfrm>
            <a:custGeom>
              <a:rect b="b" l="l" r="r" t="t"/>
              <a:pathLst>
                <a:path extrusionOk="0" h="1120" w="227">
                  <a:moveTo>
                    <a:pt x="1" y="1"/>
                  </a:moveTo>
                  <a:lnTo>
                    <a:pt x="1" y="270"/>
                  </a:lnTo>
                  <a:lnTo>
                    <a:pt x="227" y="270"/>
                  </a:lnTo>
                  <a:lnTo>
                    <a:pt x="227" y="1"/>
                  </a:lnTo>
                  <a:close/>
                  <a:moveTo>
                    <a:pt x="1" y="851"/>
                  </a:moveTo>
                  <a:lnTo>
                    <a:pt x="1" y="1120"/>
                  </a:lnTo>
                  <a:lnTo>
                    <a:pt x="227" y="1120"/>
                  </a:lnTo>
                  <a:lnTo>
                    <a:pt x="227" y="85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6"/>
            <p:cNvSpPr/>
            <p:nvPr/>
          </p:nvSpPr>
          <p:spPr>
            <a:xfrm>
              <a:off x="6603200" y="2001600"/>
              <a:ext cx="5425" cy="6750"/>
            </a:xfrm>
            <a:custGeom>
              <a:rect b="b" l="l" r="r" t="t"/>
              <a:pathLst>
                <a:path extrusionOk="0" h="270" w="217">
                  <a:moveTo>
                    <a:pt x="1" y="1"/>
                  </a:moveTo>
                  <a:lnTo>
                    <a:pt x="1" y="270"/>
                  </a:lnTo>
                  <a:lnTo>
                    <a:pt x="216" y="270"/>
                  </a:lnTo>
                  <a:lnTo>
                    <a:pt x="2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6"/>
            <p:cNvSpPr/>
            <p:nvPr/>
          </p:nvSpPr>
          <p:spPr>
            <a:xfrm>
              <a:off x="6620150" y="2001600"/>
              <a:ext cx="5675" cy="6750"/>
            </a:xfrm>
            <a:custGeom>
              <a:rect b="b" l="l" r="r" t="t"/>
              <a:pathLst>
                <a:path extrusionOk="0" h="270" w="227">
                  <a:moveTo>
                    <a:pt x="1" y="1"/>
                  </a:moveTo>
                  <a:lnTo>
                    <a:pt x="1" y="270"/>
                  </a:lnTo>
                  <a:lnTo>
                    <a:pt x="227" y="270"/>
                  </a:lnTo>
                  <a:lnTo>
                    <a:pt x="2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6"/>
            <p:cNvSpPr/>
            <p:nvPr/>
          </p:nvSpPr>
          <p:spPr>
            <a:xfrm>
              <a:off x="6637375" y="2001600"/>
              <a:ext cx="5400" cy="6750"/>
            </a:xfrm>
            <a:custGeom>
              <a:rect b="b" l="l" r="r" t="t"/>
              <a:pathLst>
                <a:path extrusionOk="0" h="270" w="216">
                  <a:moveTo>
                    <a:pt x="1" y="1"/>
                  </a:moveTo>
                  <a:lnTo>
                    <a:pt x="1" y="270"/>
                  </a:lnTo>
                  <a:lnTo>
                    <a:pt x="216" y="270"/>
                  </a:lnTo>
                  <a:lnTo>
                    <a:pt x="2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6"/>
            <p:cNvSpPr/>
            <p:nvPr/>
          </p:nvSpPr>
          <p:spPr>
            <a:xfrm>
              <a:off x="6383925" y="2068875"/>
              <a:ext cx="5400" cy="6750"/>
            </a:xfrm>
            <a:custGeom>
              <a:rect b="b" l="l" r="r" t="t"/>
              <a:pathLst>
                <a:path extrusionOk="0" h="270" w="216">
                  <a:moveTo>
                    <a:pt x="1" y="0"/>
                  </a:moveTo>
                  <a:lnTo>
                    <a:pt x="1" y="270"/>
                  </a:lnTo>
                  <a:lnTo>
                    <a:pt x="216" y="270"/>
                  </a:lnTo>
                  <a:lnTo>
                    <a:pt x="21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6"/>
            <p:cNvSpPr/>
            <p:nvPr/>
          </p:nvSpPr>
          <p:spPr>
            <a:xfrm>
              <a:off x="6400875" y="2068875"/>
              <a:ext cx="5675" cy="6750"/>
            </a:xfrm>
            <a:custGeom>
              <a:rect b="b" l="l" r="r" t="t"/>
              <a:pathLst>
                <a:path extrusionOk="0" h="270" w="227">
                  <a:moveTo>
                    <a:pt x="1" y="0"/>
                  </a:moveTo>
                  <a:lnTo>
                    <a:pt x="1" y="270"/>
                  </a:lnTo>
                  <a:lnTo>
                    <a:pt x="227" y="270"/>
                  </a:lnTo>
                  <a:lnTo>
                    <a:pt x="2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6"/>
            <p:cNvSpPr/>
            <p:nvPr/>
          </p:nvSpPr>
          <p:spPr>
            <a:xfrm>
              <a:off x="6418100" y="2068875"/>
              <a:ext cx="5400" cy="6750"/>
            </a:xfrm>
            <a:custGeom>
              <a:rect b="b" l="l" r="r" t="t"/>
              <a:pathLst>
                <a:path extrusionOk="0" h="270" w="216">
                  <a:moveTo>
                    <a:pt x="0" y="0"/>
                  </a:moveTo>
                  <a:lnTo>
                    <a:pt x="0" y="270"/>
                  </a:lnTo>
                  <a:lnTo>
                    <a:pt x="216" y="270"/>
                  </a:lnTo>
                  <a:lnTo>
                    <a:pt x="21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6"/>
            <p:cNvSpPr/>
            <p:nvPr/>
          </p:nvSpPr>
          <p:spPr>
            <a:xfrm>
              <a:off x="5256300" y="3459900"/>
              <a:ext cx="436175" cy="287100"/>
            </a:xfrm>
            <a:custGeom>
              <a:rect b="b" l="l" r="r" t="t"/>
              <a:pathLst>
                <a:path extrusionOk="0" h="11484" w="17447">
                  <a:moveTo>
                    <a:pt x="1" y="0"/>
                  </a:moveTo>
                  <a:lnTo>
                    <a:pt x="1" y="11483"/>
                  </a:lnTo>
                  <a:lnTo>
                    <a:pt x="17446" y="11483"/>
                  </a:lnTo>
                  <a:lnTo>
                    <a:pt x="17446"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6"/>
            <p:cNvSpPr/>
            <p:nvPr/>
          </p:nvSpPr>
          <p:spPr>
            <a:xfrm>
              <a:off x="5256300" y="3459900"/>
              <a:ext cx="436175" cy="287100"/>
            </a:xfrm>
            <a:custGeom>
              <a:rect b="b" l="l" r="r" t="t"/>
              <a:pathLst>
                <a:path extrusionOk="0" fill="none" h="11484" w="17447">
                  <a:moveTo>
                    <a:pt x="1" y="0"/>
                  </a:moveTo>
                  <a:lnTo>
                    <a:pt x="17446" y="0"/>
                  </a:lnTo>
                  <a:moveTo>
                    <a:pt x="1" y="0"/>
                  </a:moveTo>
                  <a:lnTo>
                    <a:pt x="17446" y="0"/>
                  </a:lnTo>
                  <a:moveTo>
                    <a:pt x="17446" y="0"/>
                  </a:moveTo>
                  <a:lnTo>
                    <a:pt x="17446" y="11483"/>
                  </a:lnTo>
                  <a:moveTo>
                    <a:pt x="17446" y="0"/>
                  </a:moveTo>
                  <a:lnTo>
                    <a:pt x="17446" y="11483"/>
                  </a:lnTo>
                  <a:moveTo>
                    <a:pt x="17446" y="11483"/>
                  </a:moveTo>
                  <a:lnTo>
                    <a:pt x="1" y="11483"/>
                  </a:lnTo>
                  <a:moveTo>
                    <a:pt x="17446" y="11483"/>
                  </a:moveTo>
                  <a:lnTo>
                    <a:pt x="1" y="11483"/>
                  </a:lnTo>
                  <a:moveTo>
                    <a:pt x="1" y="11483"/>
                  </a:moveTo>
                  <a:lnTo>
                    <a:pt x="1" y="0"/>
                  </a:lnTo>
                  <a:moveTo>
                    <a:pt x="1" y="11483"/>
                  </a:moveTo>
                  <a:lnTo>
                    <a:pt x="1" y="0"/>
                  </a:lnTo>
                </a:path>
              </a:pathLst>
            </a:custGeom>
            <a:noFill/>
            <a:ln cap="rnd" cmpd="sng" w="3500">
              <a:solidFill>
                <a:srgbClr val="FFFFFF"/>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6"/>
            <p:cNvSpPr/>
            <p:nvPr/>
          </p:nvSpPr>
          <p:spPr>
            <a:xfrm>
              <a:off x="5278375" y="3510475"/>
              <a:ext cx="22625" cy="39025"/>
            </a:xfrm>
            <a:custGeom>
              <a:rect b="b" l="l" r="r" t="t"/>
              <a:pathLst>
                <a:path extrusionOk="0" h="1561" w="905">
                  <a:moveTo>
                    <a:pt x="0" y="0"/>
                  </a:moveTo>
                  <a:lnTo>
                    <a:pt x="0" y="1561"/>
                  </a:lnTo>
                  <a:lnTo>
                    <a:pt x="216" y="1561"/>
                  </a:lnTo>
                  <a:lnTo>
                    <a:pt x="216" y="818"/>
                  </a:lnTo>
                  <a:lnTo>
                    <a:pt x="840" y="818"/>
                  </a:lnTo>
                  <a:lnTo>
                    <a:pt x="840" y="635"/>
                  </a:lnTo>
                  <a:lnTo>
                    <a:pt x="216" y="635"/>
                  </a:lnTo>
                  <a:lnTo>
                    <a:pt x="216" y="173"/>
                  </a:lnTo>
                  <a:lnTo>
                    <a:pt x="904" y="173"/>
                  </a:lnTo>
                  <a:lnTo>
                    <a:pt x="9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6"/>
            <p:cNvSpPr/>
            <p:nvPr/>
          </p:nvSpPr>
          <p:spPr>
            <a:xfrm>
              <a:off x="5305000" y="3519350"/>
              <a:ext cx="17250" cy="30150"/>
            </a:xfrm>
            <a:custGeom>
              <a:rect b="b" l="l" r="r" t="t"/>
              <a:pathLst>
                <a:path extrusionOk="0" h="1206" w="690">
                  <a:moveTo>
                    <a:pt x="593" y="1"/>
                  </a:moveTo>
                  <a:cubicBezTo>
                    <a:pt x="507" y="1"/>
                    <a:pt x="420" y="22"/>
                    <a:pt x="356" y="54"/>
                  </a:cubicBezTo>
                  <a:cubicBezTo>
                    <a:pt x="291" y="87"/>
                    <a:pt x="238" y="140"/>
                    <a:pt x="194" y="216"/>
                  </a:cubicBezTo>
                  <a:lnTo>
                    <a:pt x="194" y="33"/>
                  </a:lnTo>
                  <a:lnTo>
                    <a:pt x="1" y="33"/>
                  </a:lnTo>
                  <a:lnTo>
                    <a:pt x="1" y="1206"/>
                  </a:lnTo>
                  <a:lnTo>
                    <a:pt x="194" y="1206"/>
                  </a:lnTo>
                  <a:lnTo>
                    <a:pt x="194" y="592"/>
                  </a:lnTo>
                  <a:cubicBezTo>
                    <a:pt x="194" y="453"/>
                    <a:pt x="227" y="356"/>
                    <a:pt x="291" y="280"/>
                  </a:cubicBezTo>
                  <a:cubicBezTo>
                    <a:pt x="345" y="216"/>
                    <a:pt x="431" y="173"/>
                    <a:pt x="539" y="173"/>
                  </a:cubicBezTo>
                  <a:cubicBezTo>
                    <a:pt x="571" y="173"/>
                    <a:pt x="593" y="183"/>
                    <a:pt x="625" y="183"/>
                  </a:cubicBezTo>
                  <a:cubicBezTo>
                    <a:pt x="647" y="194"/>
                    <a:pt x="668" y="205"/>
                    <a:pt x="690" y="216"/>
                  </a:cubicBezTo>
                  <a:lnTo>
                    <a:pt x="690" y="11"/>
                  </a:lnTo>
                  <a:lnTo>
                    <a:pt x="636" y="11"/>
                  </a:lnTo>
                  <a:cubicBezTo>
                    <a:pt x="625" y="1"/>
                    <a:pt x="603" y="1"/>
                    <a:pt x="5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6"/>
            <p:cNvSpPr/>
            <p:nvPr/>
          </p:nvSpPr>
          <p:spPr>
            <a:xfrm>
              <a:off x="5324100" y="3519350"/>
              <a:ext cx="26950" cy="30975"/>
            </a:xfrm>
            <a:custGeom>
              <a:rect b="b" l="l" r="r" t="t"/>
              <a:pathLst>
                <a:path extrusionOk="0" h="1239" w="1078">
                  <a:moveTo>
                    <a:pt x="539" y="173"/>
                  </a:moveTo>
                  <a:cubicBezTo>
                    <a:pt x="647" y="173"/>
                    <a:pt x="722" y="205"/>
                    <a:pt x="787" y="291"/>
                  </a:cubicBezTo>
                  <a:cubicBezTo>
                    <a:pt x="851" y="377"/>
                    <a:pt x="873" y="485"/>
                    <a:pt x="873" y="625"/>
                  </a:cubicBezTo>
                  <a:cubicBezTo>
                    <a:pt x="873" y="765"/>
                    <a:pt x="851" y="872"/>
                    <a:pt x="787" y="958"/>
                  </a:cubicBezTo>
                  <a:cubicBezTo>
                    <a:pt x="722" y="1034"/>
                    <a:pt x="647" y="1077"/>
                    <a:pt x="539" y="1077"/>
                  </a:cubicBezTo>
                  <a:cubicBezTo>
                    <a:pt x="442" y="1077"/>
                    <a:pt x="356" y="1034"/>
                    <a:pt x="291" y="958"/>
                  </a:cubicBezTo>
                  <a:cubicBezTo>
                    <a:pt x="238" y="872"/>
                    <a:pt x="205" y="765"/>
                    <a:pt x="205" y="625"/>
                  </a:cubicBezTo>
                  <a:cubicBezTo>
                    <a:pt x="205" y="485"/>
                    <a:pt x="238" y="366"/>
                    <a:pt x="291" y="291"/>
                  </a:cubicBezTo>
                  <a:cubicBezTo>
                    <a:pt x="356" y="205"/>
                    <a:pt x="442" y="173"/>
                    <a:pt x="539" y="173"/>
                  </a:cubicBezTo>
                  <a:close/>
                  <a:moveTo>
                    <a:pt x="539" y="1"/>
                  </a:moveTo>
                  <a:cubicBezTo>
                    <a:pt x="378" y="1"/>
                    <a:pt x="238" y="54"/>
                    <a:pt x="141" y="173"/>
                  </a:cubicBezTo>
                  <a:cubicBezTo>
                    <a:pt x="55" y="280"/>
                    <a:pt x="1" y="431"/>
                    <a:pt x="1" y="625"/>
                  </a:cubicBezTo>
                  <a:cubicBezTo>
                    <a:pt x="1" y="818"/>
                    <a:pt x="55" y="969"/>
                    <a:pt x="141" y="1077"/>
                  </a:cubicBezTo>
                  <a:cubicBezTo>
                    <a:pt x="238" y="1184"/>
                    <a:pt x="378" y="1238"/>
                    <a:pt x="539" y="1238"/>
                  </a:cubicBezTo>
                  <a:cubicBezTo>
                    <a:pt x="711" y="1238"/>
                    <a:pt x="840" y="1184"/>
                    <a:pt x="937" y="1077"/>
                  </a:cubicBezTo>
                  <a:cubicBezTo>
                    <a:pt x="1034" y="969"/>
                    <a:pt x="1077" y="818"/>
                    <a:pt x="1077" y="625"/>
                  </a:cubicBezTo>
                  <a:cubicBezTo>
                    <a:pt x="1077" y="431"/>
                    <a:pt x="1034" y="280"/>
                    <a:pt x="937" y="173"/>
                  </a:cubicBezTo>
                  <a:cubicBezTo>
                    <a:pt x="840" y="54"/>
                    <a:pt x="711" y="1"/>
                    <a:pt x="5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6"/>
            <p:cNvSpPr/>
            <p:nvPr/>
          </p:nvSpPr>
          <p:spPr>
            <a:xfrm>
              <a:off x="5359075" y="3519350"/>
              <a:ext cx="42825" cy="30150"/>
            </a:xfrm>
            <a:custGeom>
              <a:rect b="b" l="l" r="r" t="t"/>
              <a:pathLst>
                <a:path extrusionOk="0" h="1206" w="1713">
                  <a:moveTo>
                    <a:pt x="571" y="1"/>
                  </a:moveTo>
                  <a:cubicBezTo>
                    <a:pt x="485" y="1"/>
                    <a:pt x="410" y="22"/>
                    <a:pt x="345" y="54"/>
                  </a:cubicBezTo>
                  <a:cubicBezTo>
                    <a:pt x="292" y="87"/>
                    <a:pt x="238" y="140"/>
                    <a:pt x="195" y="216"/>
                  </a:cubicBezTo>
                  <a:lnTo>
                    <a:pt x="195" y="33"/>
                  </a:lnTo>
                  <a:lnTo>
                    <a:pt x="1" y="33"/>
                  </a:lnTo>
                  <a:lnTo>
                    <a:pt x="1" y="1206"/>
                  </a:lnTo>
                  <a:lnTo>
                    <a:pt x="195" y="1206"/>
                  </a:lnTo>
                  <a:lnTo>
                    <a:pt x="195" y="549"/>
                  </a:lnTo>
                  <a:cubicBezTo>
                    <a:pt x="195" y="431"/>
                    <a:pt x="216" y="345"/>
                    <a:pt x="281" y="270"/>
                  </a:cubicBezTo>
                  <a:cubicBezTo>
                    <a:pt x="335" y="205"/>
                    <a:pt x="410" y="173"/>
                    <a:pt x="518" y="173"/>
                  </a:cubicBezTo>
                  <a:cubicBezTo>
                    <a:pt x="593" y="173"/>
                    <a:pt x="657" y="205"/>
                    <a:pt x="701" y="259"/>
                  </a:cubicBezTo>
                  <a:cubicBezTo>
                    <a:pt x="744" y="313"/>
                    <a:pt x="754" y="388"/>
                    <a:pt x="754" y="506"/>
                  </a:cubicBezTo>
                  <a:lnTo>
                    <a:pt x="754" y="1206"/>
                  </a:lnTo>
                  <a:lnTo>
                    <a:pt x="948" y="1206"/>
                  </a:lnTo>
                  <a:lnTo>
                    <a:pt x="948" y="549"/>
                  </a:lnTo>
                  <a:cubicBezTo>
                    <a:pt x="948" y="431"/>
                    <a:pt x="980" y="334"/>
                    <a:pt x="1045" y="270"/>
                  </a:cubicBezTo>
                  <a:cubicBezTo>
                    <a:pt x="1099" y="205"/>
                    <a:pt x="1174" y="173"/>
                    <a:pt x="1282" y="173"/>
                  </a:cubicBezTo>
                  <a:cubicBezTo>
                    <a:pt x="1357" y="173"/>
                    <a:pt x="1422" y="205"/>
                    <a:pt x="1465" y="259"/>
                  </a:cubicBezTo>
                  <a:cubicBezTo>
                    <a:pt x="1497" y="313"/>
                    <a:pt x="1518" y="388"/>
                    <a:pt x="1518" y="506"/>
                  </a:cubicBezTo>
                  <a:lnTo>
                    <a:pt x="1518" y="1206"/>
                  </a:lnTo>
                  <a:lnTo>
                    <a:pt x="1712" y="1206"/>
                  </a:lnTo>
                  <a:lnTo>
                    <a:pt x="1712" y="496"/>
                  </a:lnTo>
                  <a:cubicBezTo>
                    <a:pt x="1712" y="345"/>
                    <a:pt x="1680" y="216"/>
                    <a:pt x="1615" y="130"/>
                  </a:cubicBezTo>
                  <a:cubicBezTo>
                    <a:pt x="1551" y="44"/>
                    <a:pt x="1454" y="1"/>
                    <a:pt x="1336" y="1"/>
                  </a:cubicBezTo>
                  <a:cubicBezTo>
                    <a:pt x="1239" y="1"/>
                    <a:pt x="1163" y="22"/>
                    <a:pt x="1099" y="65"/>
                  </a:cubicBezTo>
                  <a:cubicBezTo>
                    <a:pt x="1023" y="108"/>
                    <a:pt x="970" y="173"/>
                    <a:pt x="916" y="259"/>
                  </a:cubicBezTo>
                  <a:cubicBezTo>
                    <a:pt x="894" y="173"/>
                    <a:pt x="851" y="108"/>
                    <a:pt x="787" y="65"/>
                  </a:cubicBezTo>
                  <a:cubicBezTo>
                    <a:pt x="722" y="22"/>
                    <a:pt x="657" y="1"/>
                    <a:pt x="5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6"/>
            <p:cNvSpPr/>
            <p:nvPr/>
          </p:nvSpPr>
          <p:spPr>
            <a:xfrm>
              <a:off x="5412900" y="3521775"/>
              <a:ext cx="5400" cy="27725"/>
            </a:xfrm>
            <a:custGeom>
              <a:rect b="b" l="l" r="r" t="t"/>
              <a:pathLst>
                <a:path extrusionOk="0" h="1109" w="216">
                  <a:moveTo>
                    <a:pt x="0" y="0"/>
                  </a:moveTo>
                  <a:lnTo>
                    <a:pt x="0" y="269"/>
                  </a:lnTo>
                  <a:lnTo>
                    <a:pt x="216" y="269"/>
                  </a:lnTo>
                  <a:lnTo>
                    <a:pt x="216" y="0"/>
                  </a:lnTo>
                  <a:close/>
                  <a:moveTo>
                    <a:pt x="0" y="851"/>
                  </a:moveTo>
                  <a:lnTo>
                    <a:pt x="0" y="1109"/>
                  </a:lnTo>
                  <a:lnTo>
                    <a:pt x="216" y="1109"/>
                  </a:lnTo>
                  <a:lnTo>
                    <a:pt x="216" y="85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6"/>
            <p:cNvSpPr/>
            <p:nvPr/>
          </p:nvSpPr>
          <p:spPr>
            <a:xfrm>
              <a:off x="5430375" y="3543025"/>
              <a:ext cx="5675" cy="6475"/>
            </a:xfrm>
            <a:custGeom>
              <a:rect b="b" l="l" r="r" t="t"/>
              <a:pathLst>
                <a:path extrusionOk="0" h="259" w="227">
                  <a:moveTo>
                    <a:pt x="1" y="1"/>
                  </a:moveTo>
                  <a:lnTo>
                    <a:pt x="1" y="259"/>
                  </a:lnTo>
                  <a:lnTo>
                    <a:pt x="227" y="259"/>
                  </a:lnTo>
                  <a:lnTo>
                    <a:pt x="2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6"/>
            <p:cNvSpPr/>
            <p:nvPr/>
          </p:nvSpPr>
          <p:spPr>
            <a:xfrm>
              <a:off x="5447600" y="3543025"/>
              <a:ext cx="5425" cy="6475"/>
            </a:xfrm>
            <a:custGeom>
              <a:rect b="b" l="l" r="r" t="t"/>
              <a:pathLst>
                <a:path extrusionOk="0" h="259" w="217">
                  <a:moveTo>
                    <a:pt x="1" y="1"/>
                  </a:moveTo>
                  <a:lnTo>
                    <a:pt x="1" y="259"/>
                  </a:lnTo>
                  <a:lnTo>
                    <a:pt x="216" y="259"/>
                  </a:lnTo>
                  <a:lnTo>
                    <a:pt x="2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6"/>
            <p:cNvSpPr/>
            <p:nvPr/>
          </p:nvSpPr>
          <p:spPr>
            <a:xfrm>
              <a:off x="5464550" y="3543025"/>
              <a:ext cx="5675" cy="6475"/>
            </a:xfrm>
            <a:custGeom>
              <a:rect b="b" l="l" r="r" t="t"/>
              <a:pathLst>
                <a:path extrusionOk="0" h="259" w="227">
                  <a:moveTo>
                    <a:pt x="1" y="1"/>
                  </a:moveTo>
                  <a:lnTo>
                    <a:pt x="1" y="259"/>
                  </a:lnTo>
                  <a:lnTo>
                    <a:pt x="227" y="259"/>
                  </a:lnTo>
                  <a:lnTo>
                    <a:pt x="2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6"/>
            <p:cNvSpPr/>
            <p:nvPr/>
          </p:nvSpPr>
          <p:spPr>
            <a:xfrm>
              <a:off x="5276750" y="3576925"/>
              <a:ext cx="27750" cy="40650"/>
            </a:xfrm>
            <a:custGeom>
              <a:rect b="b" l="l" r="r" t="t"/>
              <a:pathLst>
                <a:path extrusionOk="0" h="1626" w="1110">
                  <a:moveTo>
                    <a:pt x="550" y="1"/>
                  </a:moveTo>
                  <a:cubicBezTo>
                    <a:pt x="377" y="1"/>
                    <a:pt x="248" y="44"/>
                    <a:pt x="141" y="119"/>
                  </a:cubicBezTo>
                  <a:cubicBezTo>
                    <a:pt x="44" y="205"/>
                    <a:pt x="1" y="313"/>
                    <a:pt x="1" y="453"/>
                  </a:cubicBezTo>
                  <a:cubicBezTo>
                    <a:pt x="1" y="571"/>
                    <a:pt x="33" y="657"/>
                    <a:pt x="108" y="732"/>
                  </a:cubicBezTo>
                  <a:cubicBezTo>
                    <a:pt x="173" y="797"/>
                    <a:pt x="291" y="840"/>
                    <a:pt x="453" y="872"/>
                  </a:cubicBezTo>
                  <a:lnTo>
                    <a:pt x="582" y="905"/>
                  </a:lnTo>
                  <a:cubicBezTo>
                    <a:pt x="690" y="926"/>
                    <a:pt x="765" y="958"/>
                    <a:pt x="808" y="1002"/>
                  </a:cubicBezTo>
                  <a:cubicBezTo>
                    <a:pt x="862" y="1045"/>
                    <a:pt x="883" y="1098"/>
                    <a:pt x="883" y="1184"/>
                  </a:cubicBezTo>
                  <a:cubicBezTo>
                    <a:pt x="883" y="1271"/>
                    <a:pt x="851" y="1335"/>
                    <a:pt x="786" y="1389"/>
                  </a:cubicBezTo>
                  <a:cubicBezTo>
                    <a:pt x="722" y="1432"/>
                    <a:pt x="625" y="1454"/>
                    <a:pt x="507" y="1454"/>
                  </a:cubicBezTo>
                  <a:cubicBezTo>
                    <a:pt x="420" y="1454"/>
                    <a:pt x="345" y="1443"/>
                    <a:pt x="259" y="1421"/>
                  </a:cubicBezTo>
                  <a:cubicBezTo>
                    <a:pt x="173" y="1400"/>
                    <a:pt x="87" y="1357"/>
                    <a:pt x="1" y="1314"/>
                  </a:cubicBezTo>
                  <a:lnTo>
                    <a:pt x="1" y="1529"/>
                  </a:lnTo>
                  <a:cubicBezTo>
                    <a:pt x="98" y="1561"/>
                    <a:pt x="184" y="1583"/>
                    <a:pt x="270" y="1604"/>
                  </a:cubicBezTo>
                  <a:cubicBezTo>
                    <a:pt x="345" y="1615"/>
                    <a:pt x="431" y="1626"/>
                    <a:pt x="507" y="1626"/>
                  </a:cubicBezTo>
                  <a:cubicBezTo>
                    <a:pt x="700" y="1626"/>
                    <a:pt x="851" y="1593"/>
                    <a:pt x="948" y="1507"/>
                  </a:cubicBezTo>
                  <a:cubicBezTo>
                    <a:pt x="1055" y="1432"/>
                    <a:pt x="1109" y="1314"/>
                    <a:pt x="1109" y="1163"/>
                  </a:cubicBezTo>
                  <a:cubicBezTo>
                    <a:pt x="1109" y="1034"/>
                    <a:pt x="1066" y="937"/>
                    <a:pt x="991" y="862"/>
                  </a:cubicBezTo>
                  <a:cubicBezTo>
                    <a:pt x="916" y="786"/>
                    <a:pt x="797" y="732"/>
                    <a:pt x="636" y="700"/>
                  </a:cubicBezTo>
                  <a:lnTo>
                    <a:pt x="517" y="679"/>
                  </a:lnTo>
                  <a:cubicBezTo>
                    <a:pt x="399" y="657"/>
                    <a:pt x="313" y="625"/>
                    <a:pt x="270" y="593"/>
                  </a:cubicBezTo>
                  <a:cubicBezTo>
                    <a:pt x="237" y="550"/>
                    <a:pt x="216" y="496"/>
                    <a:pt x="216" y="431"/>
                  </a:cubicBezTo>
                  <a:cubicBezTo>
                    <a:pt x="216" y="345"/>
                    <a:pt x="248" y="280"/>
                    <a:pt x="302" y="237"/>
                  </a:cubicBezTo>
                  <a:cubicBezTo>
                    <a:pt x="367" y="194"/>
                    <a:pt x="464" y="173"/>
                    <a:pt x="571" y="173"/>
                  </a:cubicBezTo>
                  <a:cubicBezTo>
                    <a:pt x="646" y="173"/>
                    <a:pt x="711" y="184"/>
                    <a:pt x="786" y="205"/>
                  </a:cubicBezTo>
                  <a:cubicBezTo>
                    <a:pt x="851" y="216"/>
                    <a:pt x="926" y="248"/>
                    <a:pt x="1012" y="291"/>
                  </a:cubicBezTo>
                  <a:lnTo>
                    <a:pt x="1012" y="76"/>
                  </a:lnTo>
                  <a:cubicBezTo>
                    <a:pt x="926" y="54"/>
                    <a:pt x="851" y="33"/>
                    <a:pt x="776" y="22"/>
                  </a:cubicBezTo>
                  <a:cubicBezTo>
                    <a:pt x="700" y="11"/>
                    <a:pt x="625" y="1"/>
                    <a:pt x="5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6"/>
            <p:cNvSpPr/>
            <p:nvPr/>
          </p:nvSpPr>
          <p:spPr>
            <a:xfrm>
              <a:off x="5312000" y="3587425"/>
              <a:ext cx="24500" cy="30150"/>
            </a:xfrm>
            <a:custGeom>
              <a:rect b="b" l="l" r="r" t="t"/>
              <a:pathLst>
                <a:path extrusionOk="0" h="1206" w="980">
                  <a:moveTo>
                    <a:pt x="1" y="0"/>
                  </a:moveTo>
                  <a:lnTo>
                    <a:pt x="1" y="711"/>
                  </a:lnTo>
                  <a:cubicBezTo>
                    <a:pt x="1" y="872"/>
                    <a:pt x="33" y="1001"/>
                    <a:pt x="97" y="1087"/>
                  </a:cubicBezTo>
                  <a:cubicBezTo>
                    <a:pt x="173" y="1163"/>
                    <a:pt x="270" y="1206"/>
                    <a:pt x="410" y="1206"/>
                  </a:cubicBezTo>
                  <a:cubicBezTo>
                    <a:pt x="496" y="1206"/>
                    <a:pt x="560" y="1195"/>
                    <a:pt x="625" y="1152"/>
                  </a:cubicBezTo>
                  <a:cubicBezTo>
                    <a:pt x="689" y="1120"/>
                    <a:pt x="743" y="1066"/>
                    <a:pt x="786" y="1001"/>
                  </a:cubicBezTo>
                  <a:lnTo>
                    <a:pt x="786" y="1173"/>
                  </a:lnTo>
                  <a:lnTo>
                    <a:pt x="980" y="1173"/>
                  </a:lnTo>
                  <a:lnTo>
                    <a:pt x="980" y="0"/>
                  </a:lnTo>
                  <a:lnTo>
                    <a:pt x="786" y="0"/>
                  </a:lnTo>
                  <a:lnTo>
                    <a:pt x="786" y="668"/>
                  </a:lnTo>
                  <a:cubicBezTo>
                    <a:pt x="786" y="786"/>
                    <a:pt x="754" y="872"/>
                    <a:pt x="700" y="937"/>
                  </a:cubicBezTo>
                  <a:cubicBezTo>
                    <a:pt x="636" y="1012"/>
                    <a:pt x="560" y="1044"/>
                    <a:pt x="453" y="1044"/>
                  </a:cubicBezTo>
                  <a:cubicBezTo>
                    <a:pt x="367" y="1044"/>
                    <a:pt x="302" y="1012"/>
                    <a:pt x="259" y="958"/>
                  </a:cubicBezTo>
                  <a:cubicBezTo>
                    <a:pt x="216" y="904"/>
                    <a:pt x="194" y="818"/>
                    <a:pt x="194" y="711"/>
                  </a:cubicBezTo>
                  <a:lnTo>
                    <a:pt x="1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6"/>
            <p:cNvSpPr/>
            <p:nvPr/>
          </p:nvSpPr>
          <p:spPr>
            <a:xfrm>
              <a:off x="5346450" y="3575850"/>
              <a:ext cx="26125" cy="41725"/>
            </a:xfrm>
            <a:custGeom>
              <a:rect b="b" l="l" r="r" t="t"/>
              <a:pathLst>
                <a:path extrusionOk="0" h="1669" w="1045">
                  <a:moveTo>
                    <a:pt x="517" y="593"/>
                  </a:moveTo>
                  <a:cubicBezTo>
                    <a:pt x="624" y="593"/>
                    <a:pt x="700" y="636"/>
                    <a:pt x="764" y="722"/>
                  </a:cubicBezTo>
                  <a:cubicBezTo>
                    <a:pt x="818" y="797"/>
                    <a:pt x="850" y="915"/>
                    <a:pt x="850" y="1055"/>
                  </a:cubicBezTo>
                  <a:cubicBezTo>
                    <a:pt x="850" y="1195"/>
                    <a:pt x="818" y="1303"/>
                    <a:pt x="764" y="1389"/>
                  </a:cubicBezTo>
                  <a:cubicBezTo>
                    <a:pt x="700" y="1464"/>
                    <a:pt x="624" y="1507"/>
                    <a:pt x="517" y="1507"/>
                  </a:cubicBezTo>
                  <a:cubicBezTo>
                    <a:pt x="420" y="1507"/>
                    <a:pt x="334" y="1464"/>
                    <a:pt x="280" y="1389"/>
                  </a:cubicBezTo>
                  <a:cubicBezTo>
                    <a:pt x="215" y="1303"/>
                    <a:pt x="194" y="1195"/>
                    <a:pt x="194" y="1055"/>
                  </a:cubicBezTo>
                  <a:cubicBezTo>
                    <a:pt x="194" y="915"/>
                    <a:pt x="215" y="797"/>
                    <a:pt x="280" y="722"/>
                  </a:cubicBezTo>
                  <a:cubicBezTo>
                    <a:pt x="334" y="636"/>
                    <a:pt x="420" y="593"/>
                    <a:pt x="517" y="593"/>
                  </a:cubicBezTo>
                  <a:close/>
                  <a:moveTo>
                    <a:pt x="0" y="1"/>
                  </a:moveTo>
                  <a:lnTo>
                    <a:pt x="0" y="1636"/>
                  </a:lnTo>
                  <a:lnTo>
                    <a:pt x="194" y="1636"/>
                  </a:lnTo>
                  <a:lnTo>
                    <a:pt x="194" y="1464"/>
                  </a:lnTo>
                  <a:cubicBezTo>
                    <a:pt x="226" y="1540"/>
                    <a:pt x="280" y="1583"/>
                    <a:pt x="345" y="1626"/>
                  </a:cubicBezTo>
                  <a:cubicBezTo>
                    <a:pt x="409" y="1658"/>
                    <a:pt x="484" y="1669"/>
                    <a:pt x="571" y="1669"/>
                  </a:cubicBezTo>
                  <a:cubicBezTo>
                    <a:pt x="710" y="1669"/>
                    <a:pt x="829" y="1615"/>
                    <a:pt x="915" y="1497"/>
                  </a:cubicBezTo>
                  <a:cubicBezTo>
                    <a:pt x="1001" y="1389"/>
                    <a:pt x="1044" y="1238"/>
                    <a:pt x="1044" y="1055"/>
                  </a:cubicBezTo>
                  <a:cubicBezTo>
                    <a:pt x="1044" y="872"/>
                    <a:pt x="1001" y="722"/>
                    <a:pt x="915" y="603"/>
                  </a:cubicBezTo>
                  <a:cubicBezTo>
                    <a:pt x="829" y="496"/>
                    <a:pt x="710" y="431"/>
                    <a:pt x="571" y="431"/>
                  </a:cubicBezTo>
                  <a:cubicBezTo>
                    <a:pt x="484" y="431"/>
                    <a:pt x="409" y="453"/>
                    <a:pt x="345" y="485"/>
                  </a:cubicBezTo>
                  <a:cubicBezTo>
                    <a:pt x="280" y="517"/>
                    <a:pt x="226" y="571"/>
                    <a:pt x="194" y="646"/>
                  </a:cubicBezTo>
                  <a:lnTo>
                    <a:pt x="19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6"/>
            <p:cNvSpPr/>
            <p:nvPr/>
          </p:nvSpPr>
          <p:spPr>
            <a:xfrm>
              <a:off x="5374700" y="3575850"/>
              <a:ext cx="10775" cy="52225"/>
            </a:xfrm>
            <a:custGeom>
              <a:rect b="b" l="l" r="r" t="t"/>
              <a:pathLst>
                <a:path extrusionOk="0" h="2089" w="431">
                  <a:moveTo>
                    <a:pt x="237" y="1"/>
                  </a:moveTo>
                  <a:lnTo>
                    <a:pt x="237" y="248"/>
                  </a:lnTo>
                  <a:lnTo>
                    <a:pt x="431" y="248"/>
                  </a:lnTo>
                  <a:lnTo>
                    <a:pt x="431" y="1"/>
                  </a:lnTo>
                  <a:close/>
                  <a:moveTo>
                    <a:pt x="237" y="463"/>
                  </a:moveTo>
                  <a:lnTo>
                    <a:pt x="237" y="1658"/>
                  </a:lnTo>
                  <a:cubicBezTo>
                    <a:pt x="237" y="1766"/>
                    <a:pt x="226" y="1841"/>
                    <a:pt x="205" y="1873"/>
                  </a:cubicBezTo>
                  <a:cubicBezTo>
                    <a:pt x="172" y="1906"/>
                    <a:pt x="119" y="1927"/>
                    <a:pt x="54" y="1927"/>
                  </a:cubicBezTo>
                  <a:lnTo>
                    <a:pt x="0" y="1927"/>
                  </a:lnTo>
                  <a:lnTo>
                    <a:pt x="0" y="2088"/>
                  </a:lnTo>
                  <a:lnTo>
                    <a:pt x="76" y="2088"/>
                  </a:lnTo>
                  <a:cubicBezTo>
                    <a:pt x="194" y="2088"/>
                    <a:pt x="291" y="2056"/>
                    <a:pt x="345" y="1992"/>
                  </a:cubicBezTo>
                  <a:cubicBezTo>
                    <a:pt x="409" y="1916"/>
                    <a:pt x="431" y="1809"/>
                    <a:pt x="431" y="1658"/>
                  </a:cubicBezTo>
                  <a:lnTo>
                    <a:pt x="431" y="463"/>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6"/>
            <p:cNvSpPr/>
            <p:nvPr/>
          </p:nvSpPr>
          <p:spPr>
            <a:xfrm>
              <a:off x="5393525" y="3586625"/>
              <a:ext cx="27200" cy="30950"/>
            </a:xfrm>
            <a:custGeom>
              <a:rect b="b" l="l" r="r" t="t"/>
              <a:pathLst>
                <a:path extrusionOk="0" h="1238" w="1088">
                  <a:moveTo>
                    <a:pt x="582" y="172"/>
                  </a:moveTo>
                  <a:cubicBezTo>
                    <a:pt x="679" y="172"/>
                    <a:pt x="754" y="205"/>
                    <a:pt x="808" y="258"/>
                  </a:cubicBezTo>
                  <a:cubicBezTo>
                    <a:pt x="862" y="323"/>
                    <a:pt x="894" y="409"/>
                    <a:pt x="894" y="517"/>
                  </a:cubicBezTo>
                  <a:lnTo>
                    <a:pt x="205" y="517"/>
                  </a:lnTo>
                  <a:cubicBezTo>
                    <a:pt x="216" y="409"/>
                    <a:pt x="259" y="323"/>
                    <a:pt x="323" y="258"/>
                  </a:cubicBezTo>
                  <a:cubicBezTo>
                    <a:pt x="388" y="194"/>
                    <a:pt x="474" y="172"/>
                    <a:pt x="582" y="172"/>
                  </a:cubicBezTo>
                  <a:close/>
                  <a:moveTo>
                    <a:pt x="582" y="0"/>
                  </a:moveTo>
                  <a:cubicBezTo>
                    <a:pt x="399" y="0"/>
                    <a:pt x="259" y="65"/>
                    <a:pt x="151" y="172"/>
                  </a:cubicBezTo>
                  <a:cubicBezTo>
                    <a:pt x="54" y="291"/>
                    <a:pt x="1" y="441"/>
                    <a:pt x="1" y="635"/>
                  </a:cubicBezTo>
                  <a:cubicBezTo>
                    <a:pt x="1" y="818"/>
                    <a:pt x="54" y="969"/>
                    <a:pt x="162" y="1076"/>
                  </a:cubicBezTo>
                  <a:cubicBezTo>
                    <a:pt x="270" y="1184"/>
                    <a:pt x="420" y="1238"/>
                    <a:pt x="614" y="1238"/>
                  </a:cubicBezTo>
                  <a:cubicBezTo>
                    <a:pt x="689" y="1238"/>
                    <a:pt x="765" y="1238"/>
                    <a:pt x="829" y="1216"/>
                  </a:cubicBezTo>
                  <a:cubicBezTo>
                    <a:pt x="905" y="1205"/>
                    <a:pt x="980" y="1184"/>
                    <a:pt x="1045" y="1152"/>
                  </a:cubicBezTo>
                  <a:lnTo>
                    <a:pt x="1045" y="969"/>
                  </a:lnTo>
                  <a:cubicBezTo>
                    <a:pt x="980" y="1001"/>
                    <a:pt x="905" y="1033"/>
                    <a:pt x="840" y="1044"/>
                  </a:cubicBezTo>
                  <a:cubicBezTo>
                    <a:pt x="765" y="1066"/>
                    <a:pt x="700" y="1076"/>
                    <a:pt x="625" y="1076"/>
                  </a:cubicBezTo>
                  <a:cubicBezTo>
                    <a:pt x="496" y="1076"/>
                    <a:pt x="399" y="1044"/>
                    <a:pt x="323" y="969"/>
                  </a:cubicBezTo>
                  <a:cubicBezTo>
                    <a:pt x="248" y="904"/>
                    <a:pt x="216" y="796"/>
                    <a:pt x="205" y="667"/>
                  </a:cubicBezTo>
                  <a:lnTo>
                    <a:pt x="1088" y="667"/>
                  </a:lnTo>
                  <a:lnTo>
                    <a:pt x="1088" y="570"/>
                  </a:lnTo>
                  <a:cubicBezTo>
                    <a:pt x="1088" y="398"/>
                    <a:pt x="1045" y="258"/>
                    <a:pt x="948" y="162"/>
                  </a:cubicBezTo>
                  <a:cubicBezTo>
                    <a:pt x="862" y="54"/>
                    <a:pt x="732" y="0"/>
                    <a:pt x="5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6"/>
            <p:cNvSpPr/>
            <p:nvPr/>
          </p:nvSpPr>
          <p:spPr>
            <a:xfrm>
              <a:off x="5426625" y="3586625"/>
              <a:ext cx="23425" cy="30950"/>
            </a:xfrm>
            <a:custGeom>
              <a:rect b="b" l="l" r="r" t="t"/>
              <a:pathLst>
                <a:path extrusionOk="0" h="1238" w="937">
                  <a:moveTo>
                    <a:pt x="592" y="0"/>
                  </a:moveTo>
                  <a:cubicBezTo>
                    <a:pt x="409" y="0"/>
                    <a:pt x="269" y="54"/>
                    <a:pt x="162" y="172"/>
                  </a:cubicBezTo>
                  <a:cubicBezTo>
                    <a:pt x="54" y="280"/>
                    <a:pt x="0" y="431"/>
                    <a:pt x="0" y="624"/>
                  </a:cubicBezTo>
                  <a:cubicBezTo>
                    <a:pt x="0" y="807"/>
                    <a:pt x="54" y="958"/>
                    <a:pt x="162" y="1076"/>
                  </a:cubicBezTo>
                  <a:cubicBezTo>
                    <a:pt x="259" y="1184"/>
                    <a:pt x="399" y="1238"/>
                    <a:pt x="581" y="1238"/>
                  </a:cubicBezTo>
                  <a:cubicBezTo>
                    <a:pt x="646" y="1238"/>
                    <a:pt x="711" y="1238"/>
                    <a:pt x="764" y="1216"/>
                  </a:cubicBezTo>
                  <a:cubicBezTo>
                    <a:pt x="818" y="1205"/>
                    <a:pt x="883" y="1195"/>
                    <a:pt x="937" y="1162"/>
                  </a:cubicBezTo>
                  <a:lnTo>
                    <a:pt x="937" y="990"/>
                  </a:lnTo>
                  <a:cubicBezTo>
                    <a:pt x="872" y="1012"/>
                    <a:pt x="818" y="1044"/>
                    <a:pt x="764" y="1055"/>
                  </a:cubicBezTo>
                  <a:cubicBezTo>
                    <a:pt x="711" y="1066"/>
                    <a:pt x="657" y="1076"/>
                    <a:pt x="603" y="1076"/>
                  </a:cubicBezTo>
                  <a:cubicBezTo>
                    <a:pt x="474" y="1076"/>
                    <a:pt x="377" y="1033"/>
                    <a:pt x="312" y="958"/>
                  </a:cubicBezTo>
                  <a:cubicBezTo>
                    <a:pt x="237" y="883"/>
                    <a:pt x="205" y="764"/>
                    <a:pt x="205" y="624"/>
                  </a:cubicBezTo>
                  <a:cubicBezTo>
                    <a:pt x="205" y="474"/>
                    <a:pt x="237" y="366"/>
                    <a:pt x="312" y="291"/>
                  </a:cubicBezTo>
                  <a:cubicBezTo>
                    <a:pt x="377" y="205"/>
                    <a:pt x="474" y="172"/>
                    <a:pt x="603" y="172"/>
                  </a:cubicBezTo>
                  <a:cubicBezTo>
                    <a:pt x="657" y="172"/>
                    <a:pt x="711" y="172"/>
                    <a:pt x="764" y="194"/>
                  </a:cubicBezTo>
                  <a:cubicBezTo>
                    <a:pt x="818" y="205"/>
                    <a:pt x="872" y="226"/>
                    <a:pt x="937" y="258"/>
                  </a:cubicBezTo>
                  <a:lnTo>
                    <a:pt x="937" y="75"/>
                  </a:lnTo>
                  <a:cubicBezTo>
                    <a:pt x="883" y="54"/>
                    <a:pt x="818" y="32"/>
                    <a:pt x="764" y="22"/>
                  </a:cubicBezTo>
                  <a:cubicBezTo>
                    <a:pt x="711" y="11"/>
                    <a:pt x="657" y="0"/>
                    <a:pt x="5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6"/>
            <p:cNvSpPr/>
            <p:nvPr/>
          </p:nvSpPr>
          <p:spPr>
            <a:xfrm>
              <a:off x="5454600" y="3579075"/>
              <a:ext cx="18600" cy="37700"/>
            </a:xfrm>
            <a:custGeom>
              <a:rect b="b" l="l" r="r" t="t"/>
              <a:pathLst>
                <a:path extrusionOk="0" h="1508" w="744">
                  <a:moveTo>
                    <a:pt x="151" y="1"/>
                  </a:moveTo>
                  <a:lnTo>
                    <a:pt x="151" y="334"/>
                  </a:lnTo>
                  <a:lnTo>
                    <a:pt x="1" y="334"/>
                  </a:lnTo>
                  <a:lnTo>
                    <a:pt x="1" y="485"/>
                  </a:lnTo>
                  <a:lnTo>
                    <a:pt x="151" y="485"/>
                  </a:lnTo>
                  <a:lnTo>
                    <a:pt x="151" y="1120"/>
                  </a:lnTo>
                  <a:cubicBezTo>
                    <a:pt x="151" y="1271"/>
                    <a:pt x="173" y="1368"/>
                    <a:pt x="227" y="1432"/>
                  </a:cubicBezTo>
                  <a:cubicBezTo>
                    <a:pt x="291" y="1486"/>
                    <a:pt x="388" y="1507"/>
                    <a:pt x="539" y="1507"/>
                  </a:cubicBezTo>
                  <a:lnTo>
                    <a:pt x="743" y="1507"/>
                  </a:lnTo>
                  <a:lnTo>
                    <a:pt x="743" y="1346"/>
                  </a:lnTo>
                  <a:lnTo>
                    <a:pt x="539" y="1346"/>
                  </a:lnTo>
                  <a:cubicBezTo>
                    <a:pt x="463" y="1346"/>
                    <a:pt x="410" y="1335"/>
                    <a:pt x="377" y="1314"/>
                  </a:cubicBezTo>
                  <a:cubicBezTo>
                    <a:pt x="356" y="1281"/>
                    <a:pt x="345" y="1217"/>
                    <a:pt x="345" y="1120"/>
                  </a:cubicBezTo>
                  <a:lnTo>
                    <a:pt x="345" y="485"/>
                  </a:lnTo>
                  <a:lnTo>
                    <a:pt x="743" y="485"/>
                  </a:lnTo>
                  <a:lnTo>
                    <a:pt x="743" y="334"/>
                  </a:lnTo>
                  <a:lnTo>
                    <a:pt x="345" y="334"/>
                  </a:lnTo>
                  <a:lnTo>
                    <a:pt x="34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6"/>
            <p:cNvSpPr/>
            <p:nvPr/>
          </p:nvSpPr>
          <p:spPr>
            <a:xfrm>
              <a:off x="5480700" y="3589025"/>
              <a:ext cx="5400" cy="27750"/>
            </a:xfrm>
            <a:custGeom>
              <a:rect b="b" l="l" r="r" t="t"/>
              <a:pathLst>
                <a:path extrusionOk="0" h="1110" w="216">
                  <a:moveTo>
                    <a:pt x="1" y="1"/>
                  </a:moveTo>
                  <a:lnTo>
                    <a:pt x="1" y="270"/>
                  </a:lnTo>
                  <a:lnTo>
                    <a:pt x="216" y="270"/>
                  </a:lnTo>
                  <a:lnTo>
                    <a:pt x="216" y="1"/>
                  </a:lnTo>
                  <a:close/>
                  <a:moveTo>
                    <a:pt x="1" y="851"/>
                  </a:moveTo>
                  <a:lnTo>
                    <a:pt x="1" y="1109"/>
                  </a:lnTo>
                  <a:lnTo>
                    <a:pt x="216" y="1109"/>
                  </a:lnTo>
                  <a:lnTo>
                    <a:pt x="216" y="85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6"/>
            <p:cNvSpPr/>
            <p:nvPr/>
          </p:nvSpPr>
          <p:spPr>
            <a:xfrm>
              <a:off x="5498200" y="3610300"/>
              <a:ext cx="5675" cy="6475"/>
            </a:xfrm>
            <a:custGeom>
              <a:rect b="b" l="l" r="r" t="t"/>
              <a:pathLst>
                <a:path extrusionOk="0" h="259" w="227">
                  <a:moveTo>
                    <a:pt x="0" y="0"/>
                  </a:moveTo>
                  <a:lnTo>
                    <a:pt x="0" y="258"/>
                  </a:lnTo>
                  <a:lnTo>
                    <a:pt x="226" y="258"/>
                  </a:lnTo>
                  <a:lnTo>
                    <a:pt x="2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6"/>
            <p:cNvSpPr/>
            <p:nvPr/>
          </p:nvSpPr>
          <p:spPr>
            <a:xfrm>
              <a:off x="5515400" y="3610300"/>
              <a:ext cx="5425" cy="6475"/>
            </a:xfrm>
            <a:custGeom>
              <a:rect b="b" l="l" r="r" t="t"/>
              <a:pathLst>
                <a:path extrusionOk="0" h="259" w="217">
                  <a:moveTo>
                    <a:pt x="1" y="0"/>
                  </a:moveTo>
                  <a:lnTo>
                    <a:pt x="1" y="258"/>
                  </a:lnTo>
                  <a:lnTo>
                    <a:pt x="216" y="258"/>
                  </a:lnTo>
                  <a:lnTo>
                    <a:pt x="21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6"/>
            <p:cNvSpPr/>
            <p:nvPr/>
          </p:nvSpPr>
          <p:spPr>
            <a:xfrm>
              <a:off x="5532350" y="3610300"/>
              <a:ext cx="5675" cy="6475"/>
            </a:xfrm>
            <a:custGeom>
              <a:rect b="b" l="l" r="r" t="t"/>
              <a:pathLst>
                <a:path extrusionOk="0" h="259" w="227">
                  <a:moveTo>
                    <a:pt x="1" y="0"/>
                  </a:moveTo>
                  <a:lnTo>
                    <a:pt x="1" y="258"/>
                  </a:lnTo>
                  <a:lnTo>
                    <a:pt x="227" y="258"/>
                  </a:lnTo>
                  <a:lnTo>
                    <a:pt x="2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6"/>
            <p:cNvSpPr/>
            <p:nvPr/>
          </p:nvSpPr>
          <p:spPr>
            <a:xfrm>
              <a:off x="5278900" y="3677550"/>
              <a:ext cx="5675" cy="6475"/>
            </a:xfrm>
            <a:custGeom>
              <a:rect b="b" l="l" r="r" t="t"/>
              <a:pathLst>
                <a:path extrusionOk="0" h="259" w="227">
                  <a:moveTo>
                    <a:pt x="1" y="1"/>
                  </a:moveTo>
                  <a:lnTo>
                    <a:pt x="1" y="259"/>
                  </a:lnTo>
                  <a:lnTo>
                    <a:pt x="227" y="259"/>
                  </a:lnTo>
                  <a:lnTo>
                    <a:pt x="2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6"/>
            <p:cNvSpPr/>
            <p:nvPr/>
          </p:nvSpPr>
          <p:spPr>
            <a:xfrm>
              <a:off x="5296125" y="3677550"/>
              <a:ext cx="5400" cy="6475"/>
            </a:xfrm>
            <a:custGeom>
              <a:rect b="b" l="l" r="r" t="t"/>
              <a:pathLst>
                <a:path extrusionOk="0" h="259" w="216">
                  <a:moveTo>
                    <a:pt x="1" y="1"/>
                  </a:moveTo>
                  <a:lnTo>
                    <a:pt x="1" y="259"/>
                  </a:lnTo>
                  <a:lnTo>
                    <a:pt x="216" y="259"/>
                  </a:lnTo>
                  <a:lnTo>
                    <a:pt x="2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6"/>
            <p:cNvSpPr/>
            <p:nvPr/>
          </p:nvSpPr>
          <p:spPr>
            <a:xfrm>
              <a:off x="5313075" y="3677550"/>
              <a:ext cx="5675" cy="6475"/>
            </a:xfrm>
            <a:custGeom>
              <a:rect b="b" l="l" r="r" t="t"/>
              <a:pathLst>
                <a:path extrusionOk="0" h="259" w="227">
                  <a:moveTo>
                    <a:pt x="1" y="1"/>
                  </a:moveTo>
                  <a:lnTo>
                    <a:pt x="1" y="259"/>
                  </a:lnTo>
                  <a:lnTo>
                    <a:pt x="227" y="259"/>
                  </a:lnTo>
                  <a:lnTo>
                    <a:pt x="2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6"/>
            <p:cNvSpPr/>
            <p:nvPr/>
          </p:nvSpPr>
          <p:spPr>
            <a:xfrm>
              <a:off x="4790575" y="1847450"/>
              <a:ext cx="436425" cy="287100"/>
            </a:xfrm>
            <a:custGeom>
              <a:rect b="b" l="l" r="r" t="t"/>
              <a:pathLst>
                <a:path extrusionOk="0" h="11484" w="17457">
                  <a:moveTo>
                    <a:pt x="0" y="0"/>
                  </a:moveTo>
                  <a:lnTo>
                    <a:pt x="0" y="11483"/>
                  </a:lnTo>
                  <a:lnTo>
                    <a:pt x="17457" y="11483"/>
                  </a:lnTo>
                  <a:lnTo>
                    <a:pt x="17457"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6"/>
            <p:cNvSpPr/>
            <p:nvPr/>
          </p:nvSpPr>
          <p:spPr>
            <a:xfrm>
              <a:off x="4790575" y="1847450"/>
              <a:ext cx="436425" cy="287100"/>
            </a:xfrm>
            <a:custGeom>
              <a:rect b="b" l="l" r="r" t="t"/>
              <a:pathLst>
                <a:path extrusionOk="0" fill="none" h="11484" w="17457">
                  <a:moveTo>
                    <a:pt x="0" y="0"/>
                  </a:moveTo>
                  <a:lnTo>
                    <a:pt x="17457" y="0"/>
                  </a:lnTo>
                  <a:moveTo>
                    <a:pt x="0" y="0"/>
                  </a:moveTo>
                  <a:lnTo>
                    <a:pt x="17457" y="0"/>
                  </a:lnTo>
                  <a:moveTo>
                    <a:pt x="17457" y="0"/>
                  </a:moveTo>
                  <a:lnTo>
                    <a:pt x="17457" y="11483"/>
                  </a:lnTo>
                  <a:moveTo>
                    <a:pt x="17457" y="0"/>
                  </a:moveTo>
                  <a:lnTo>
                    <a:pt x="17457" y="11483"/>
                  </a:lnTo>
                  <a:moveTo>
                    <a:pt x="17457" y="11483"/>
                  </a:moveTo>
                  <a:lnTo>
                    <a:pt x="0" y="11483"/>
                  </a:lnTo>
                  <a:moveTo>
                    <a:pt x="17457" y="11483"/>
                  </a:moveTo>
                  <a:lnTo>
                    <a:pt x="0" y="11483"/>
                  </a:lnTo>
                  <a:moveTo>
                    <a:pt x="0" y="11483"/>
                  </a:moveTo>
                  <a:lnTo>
                    <a:pt x="0" y="0"/>
                  </a:lnTo>
                  <a:moveTo>
                    <a:pt x="0" y="11483"/>
                  </a:moveTo>
                  <a:lnTo>
                    <a:pt x="0" y="0"/>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6"/>
            <p:cNvSpPr/>
            <p:nvPr/>
          </p:nvSpPr>
          <p:spPr>
            <a:xfrm>
              <a:off x="4812900" y="1898025"/>
              <a:ext cx="22350" cy="39300"/>
            </a:xfrm>
            <a:custGeom>
              <a:rect b="b" l="l" r="r" t="t"/>
              <a:pathLst>
                <a:path extrusionOk="0" h="1572" w="894">
                  <a:moveTo>
                    <a:pt x="1" y="0"/>
                  </a:moveTo>
                  <a:lnTo>
                    <a:pt x="1" y="1572"/>
                  </a:lnTo>
                  <a:lnTo>
                    <a:pt x="205" y="1572"/>
                  </a:lnTo>
                  <a:lnTo>
                    <a:pt x="205" y="818"/>
                  </a:lnTo>
                  <a:lnTo>
                    <a:pt x="829" y="818"/>
                  </a:lnTo>
                  <a:lnTo>
                    <a:pt x="829" y="635"/>
                  </a:lnTo>
                  <a:lnTo>
                    <a:pt x="205" y="635"/>
                  </a:lnTo>
                  <a:lnTo>
                    <a:pt x="205" y="173"/>
                  </a:lnTo>
                  <a:lnTo>
                    <a:pt x="894" y="173"/>
                  </a:lnTo>
                  <a:lnTo>
                    <a:pt x="8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6"/>
            <p:cNvSpPr/>
            <p:nvPr/>
          </p:nvSpPr>
          <p:spPr>
            <a:xfrm>
              <a:off x="4839525" y="1907175"/>
              <a:ext cx="17250" cy="30150"/>
            </a:xfrm>
            <a:custGeom>
              <a:rect b="b" l="l" r="r" t="t"/>
              <a:pathLst>
                <a:path extrusionOk="0" h="1206" w="690">
                  <a:moveTo>
                    <a:pt x="582" y="0"/>
                  </a:moveTo>
                  <a:cubicBezTo>
                    <a:pt x="496" y="0"/>
                    <a:pt x="410" y="11"/>
                    <a:pt x="345" y="43"/>
                  </a:cubicBezTo>
                  <a:cubicBezTo>
                    <a:pt x="281" y="86"/>
                    <a:pt x="227" y="140"/>
                    <a:pt x="195" y="205"/>
                  </a:cubicBezTo>
                  <a:lnTo>
                    <a:pt x="195" y="22"/>
                  </a:lnTo>
                  <a:lnTo>
                    <a:pt x="1" y="22"/>
                  </a:lnTo>
                  <a:lnTo>
                    <a:pt x="1" y="1206"/>
                  </a:lnTo>
                  <a:lnTo>
                    <a:pt x="195" y="1206"/>
                  </a:lnTo>
                  <a:lnTo>
                    <a:pt x="195" y="582"/>
                  </a:lnTo>
                  <a:cubicBezTo>
                    <a:pt x="195" y="452"/>
                    <a:pt x="216" y="345"/>
                    <a:pt x="281" y="280"/>
                  </a:cubicBezTo>
                  <a:cubicBezTo>
                    <a:pt x="335" y="205"/>
                    <a:pt x="421" y="173"/>
                    <a:pt x="528" y="173"/>
                  </a:cubicBezTo>
                  <a:lnTo>
                    <a:pt x="614" y="173"/>
                  </a:lnTo>
                  <a:cubicBezTo>
                    <a:pt x="636" y="183"/>
                    <a:pt x="668" y="194"/>
                    <a:pt x="690" y="205"/>
                  </a:cubicBezTo>
                  <a:lnTo>
                    <a:pt x="690" y="11"/>
                  </a:lnTo>
                  <a:cubicBezTo>
                    <a:pt x="668" y="0"/>
                    <a:pt x="647" y="0"/>
                    <a:pt x="6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6"/>
            <p:cNvSpPr/>
            <p:nvPr/>
          </p:nvSpPr>
          <p:spPr>
            <a:xfrm>
              <a:off x="4858375" y="1907175"/>
              <a:ext cx="27200" cy="30700"/>
            </a:xfrm>
            <a:custGeom>
              <a:rect b="b" l="l" r="r" t="t"/>
              <a:pathLst>
                <a:path extrusionOk="0" h="1228" w="1088">
                  <a:moveTo>
                    <a:pt x="538" y="162"/>
                  </a:moveTo>
                  <a:cubicBezTo>
                    <a:pt x="646" y="162"/>
                    <a:pt x="732" y="205"/>
                    <a:pt x="786" y="280"/>
                  </a:cubicBezTo>
                  <a:cubicBezTo>
                    <a:pt x="851" y="366"/>
                    <a:pt x="883" y="474"/>
                    <a:pt x="883" y="614"/>
                  </a:cubicBezTo>
                  <a:cubicBezTo>
                    <a:pt x="883" y="754"/>
                    <a:pt x="851" y="861"/>
                    <a:pt x="786" y="947"/>
                  </a:cubicBezTo>
                  <a:cubicBezTo>
                    <a:pt x="732" y="1023"/>
                    <a:pt x="646" y="1066"/>
                    <a:pt x="538" y="1066"/>
                  </a:cubicBezTo>
                  <a:cubicBezTo>
                    <a:pt x="442" y="1066"/>
                    <a:pt x="355" y="1023"/>
                    <a:pt x="291" y="947"/>
                  </a:cubicBezTo>
                  <a:cubicBezTo>
                    <a:pt x="237" y="861"/>
                    <a:pt x="205" y="754"/>
                    <a:pt x="205" y="614"/>
                  </a:cubicBezTo>
                  <a:cubicBezTo>
                    <a:pt x="205" y="474"/>
                    <a:pt x="237" y="366"/>
                    <a:pt x="302" y="280"/>
                  </a:cubicBezTo>
                  <a:cubicBezTo>
                    <a:pt x="355" y="205"/>
                    <a:pt x="442" y="162"/>
                    <a:pt x="538" y="162"/>
                  </a:cubicBezTo>
                  <a:close/>
                  <a:moveTo>
                    <a:pt x="538" y="0"/>
                  </a:moveTo>
                  <a:cubicBezTo>
                    <a:pt x="377" y="0"/>
                    <a:pt x="237" y="54"/>
                    <a:pt x="151" y="162"/>
                  </a:cubicBezTo>
                  <a:cubicBezTo>
                    <a:pt x="54" y="269"/>
                    <a:pt x="0" y="420"/>
                    <a:pt x="0" y="614"/>
                  </a:cubicBezTo>
                  <a:cubicBezTo>
                    <a:pt x="0" y="808"/>
                    <a:pt x="54" y="958"/>
                    <a:pt x="151" y="1066"/>
                  </a:cubicBezTo>
                  <a:cubicBezTo>
                    <a:pt x="237" y="1173"/>
                    <a:pt x="377" y="1227"/>
                    <a:pt x="538" y="1227"/>
                  </a:cubicBezTo>
                  <a:cubicBezTo>
                    <a:pt x="711" y="1227"/>
                    <a:pt x="840" y="1173"/>
                    <a:pt x="937" y="1066"/>
                  </a:cubicBezTo>
                  <a:cubicBezTo>
                    <a:pt x="1034" y="958"/>
                    <a:pt x="1087" y="808"/>
                    <a:pt x="1087" y="614"/>
                  </a:cubicBezTo>
                  <a:cubicBezTo>
                    <a:pt x="1087" y="420"/>
                    <a:pt x="1034" y="269"/>
                    <a:pt x="937" y="162"/>
                  </a:cubicBezTo>
                  <a:cubicBezTo>
                    <a:pt x="840" y="54"/>
                    <a:pt x="711" y="0"/>
                    <a:pt x="5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6"/>
            <p:cNvSpPr/>
            <p:nvPr/>
          </p:nvSpPr>
          <p:spPr>
            <a:xfrm>
              <a:off x="4893350" y="1907175"/>
              <a:ext cx="42800" cy="30150"/>
            </a:xfrm>
            <a:custGeom>
              <a:rect b="b" l="l" r="r" t="t"/>
              <a:pathLst>
                <a:path extrusionOk="0" h="1206" w="1712">
                  <a:moveTo>
                    <a:pt x="571" y="0"/>
                  </a:moveTo>
                  <a:cubicBezTo>
                    <a:pt x="485" y="0"/>
                    <a:pt x="409" y="11"/>
                    <a:pt x="356" y="43"/>
                  </a:cubicBezTo>
                  <a:cubicBezTo>
                    <a:pt x="291" y="86"/>
                    <a:pt x="237" y="130"/>
                    <a:pt x="194" y="205"/>
                  </a:cubicBezTo>
                  <a:lnTo>
                    <a:pt x="194" y="22"/>
                  </a:lnTo>
                  <a:lnTo>
                    <a:pt x="0" y="22"/>
                  </a:lnTo>
                  <a:lnTo>
                    <a:pt x="0" y="1206"/>
                  </a:lnTo>
                  <a:lnTo>
                    <a:pt x="194" y="1206"/>
                  </a:lnTo>
                  <a:lnTo>
                    <a:pt x="194" y="538"/>
                  </a:lnTo>
                  <a:cubicBezTo>
                    <a:pt x="194" y="420"/>
                    <a:pt x="226" y="334"/>
                    <a:pt x="280" y="269"/>
                  </a:cubicBezTo>
                  <a:cubicBezTo>
                    <a:pt x="334" y="194"/>
                    <a:pt x="420" y="162"/>
                    <a:pt x="517" y="162"/>
                  </a:cubicBezTo>
                  <a:cubicBezTo>
                    <a:pt x="603" y="162"/>
                    <a:pt x="657" y="194"/>
                    <a:pt x="700" y="248"/>
                  </a:cubicBezTo>
                  <a:cubicBezTo>
                    <a:pt x="743" y="302"/>
                    <a:pt x="765" y="388"/>
                    <a:pt x="765" y="495"/>
                  </a:cubicBezTo>
                  <a:lnTo>
                    <a:pt x="765" y="1206"/>
                  </a:lnTo>
                  <a:lnTo>
                    <a:pt x="958" y="1206"/>
                  </a:lnTo>
                  <a:lnTo>
                    <a:pt x="958" y="538"/>
                  </a:lnTo>
                  <a:cubicBezTo>
                    <a:pt x="958" y="420"/>
                    <a:pt x="980" y="334"/>
                    <a:pt x="1044" y="259"/>
                  </a:cubicBezTo>
                  <a:cubicBezTo>
                    <a:pt x="1098" y="194"/>
                    <a:pt x="1174" y="162"/>
                    <a:pt x="1281" y="162"/>
                  </a:cubicBezTo>
                  <a:cubicBezTo>
                    <a:pt x="1356" y="162"/>
                    <a:pt x="1421" y="194"/>
                    <a:pt x="1464" y="248"/>
                  </a:cubicBezTo>
                  <a:cubicBezTo>
                    <a:pt x="1496" y="302"/>
                    <a:pt x="1518" y="388"/>
                    <a:pt x="1518" y="495"/>
                  </a:cubicBezTo>
                  <a:lnTo>
                    <a:pt x="1518" y="1206"/>
                  </a:lnTo>
                  <a:lnTo>
                    <a:pt x="1712" y="1206"/>
                  </a:lnTo>
                  <a:lnTo>
                    <a:pt x="1712" y="495"/>
                  </a:lnTo>
                  <a:cubicBezTo>
                    <a:pt x="1712" y="334"/>
                    <a:pt x="1679" y="216"/>
                    <a:pt x="1615" y="130"/>
                  </a:cubicBezTo>
                  <a:cubicBezTo>
                    <a:pt x="1550" y="43"/>
                    <a:pt x="1453" y="0"/>
                    <a:pt x="1335" y="0"/>
                  </a:cubicBezTo>
                  <a:cubicBezTo>
                    <a:pt x="1238" y="0"/>
                    <a:pt x="1163" y="11"/>
                    <a:pt x="1098" y="54"/>
                  </a:cubicBezTo>
                  <a:cubicBezTo>
                    <a:pt x="1023" y="97"/>
                    <a:pt x="969" y="162"/>
                    <a:pt x="926" y="248"/>
                  </a:cubicBezTo>
                  <a:cubicBezTo>
                    <a:pt x="894" y="173"/>
                    <a:pt x="851" y="108"/>
                    <a:pt x="786" y="65"/>
                  </a:cubicBezTo>
                  <a:cubicBezTo>
                    <a:pt x="732" y="22"/>
                    <a:pt x="657" y="0"/>
                    <a:pt x="5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6"/>
            <p:cNvSpPr/>
            <p:nvPr/>
          </p:nvSpPr>
          <p:spPr>
            <a:xfrm>
              <a:off x="4947150" y="1909325"/>
              <a:ext cx="5425" cy="28000"/>
            </a:xfrm>
            <a:custGeom>
              <a:rect b="b" l="l" r="r" t="t"/>
              <a:pathLst>
                <a:path extrusionOk="0" h="1120" w="217">
                  <a:moveTo>
                    <a:pt x="1" y="0"/>
                  </a:moveTo>
                  <a:lnTo>
                    <a:pt x="1" y="270"/>
                  </a:lnTo>
                  <a:lnTo>
                    <a:pt x="216" y="270"/>
                  </a:lnTo>
                  <a:lnTo>
                    <a:pt x="216" y="0"/>
                  </a:lnTo>
                  <a:close/>
                  <a:moveTo>
                    <a:pt x="1" y="851"/>
                  </a:moveTo>
                  <a:lnTo>
                    <a:pt x="1" y="1120"/>
                  </a:lnTo>
                  <a:lnTo>
                    <a:pt x="216" y="1120"/>
                  </a:lnTo>
                  <a:lnTo>
                    <a:pt x="216" y="85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6"/>
            <p:cNvSpPr/>
            <p:nvPr/>
          </p:nvSpPr>
          <p:spPr>
            <a:xfrm>
              <a:off x="4964650" y="1930575"/>
              <a:ext cx="5675" cy="6750"/>
            </a:xfrm>
            <a:custGeom>
              <a:rect b="b" l="l" r="r" t="t"/>
              <a:pathLst>
                <a:path extrusionOk="0" h="270" w="227">
                  <a:moveTo>
                    <a:pt x="0" y="1"/>
                  </a:moveTo>
                  <a:lnTo>
                    <a:pt x="0" y="270"/>
                  </a:lnTo>
                  <a:lnTo>
                    <a:pt x="226" y="270"/>
                  </a:lnTo>
                  <a:lnTo>
                    <a:pt x="22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6"/>
            <p:cNvSpPr/>
            <p:nvPr/>
          </p:nvSpPr>
          <p:spPr>
            <a:xfrm>
              <a:off x="4981875" y="1930575"/>
              <a:ext cx="5400" cy="6750"/>
            </a:xfrm>
            <a:custGeom>
              <a:rect b="b" l="l" r="r" t="t"/>
              <a:pathLst>
                <a:path extrusionOk="0" h="270" w="216">
                  <a:moveTo>
                    <a:pt x="0" y="1"/>
                  </a:moveTo>
                  <a:lnTo>
                    <a:pt x="0" y="270"/>
                  </a:lnTo>
                  <a:lnTo>
                    <a:pt x="215" y="270"/>
                  </a:lnTo>
                  <a:lnTo>
                    <a:pt x="2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6"/>
            <p:cNvSpPr/>
            <p:nvPr/>
          </p:nvSpPr>
          <p:spPr>
            <a:xfrm>
              <a:off x="4998825" y="1930575"/>
              <a:ext cx="5675" cy="6750"/>
            </a:xfrm>
            <a:custGeom>
              <a:rect b="b" l="l" r="r" t="t"/>
              <a:pathLst>
                <a:path extrusionOk="0" h="270" w="227">
                  <a:moveTo>
                    <a:pt x="0" y="1"/>
                  </a:moveTo>
                  <a:lnTo>
                    <a:pt x="0" y="270"/>
                  </a:lnTo>
                  <a:lnTo>
                    <a:pt x="226" y="270"/>
                  </a:lnTo>
                  <a:lnTo>
                    <a:pt x="22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6"/>
            <p:cNvSpPr/>
            <p:nvPr/>
          </p:nvSpPr>
          <p:spPr>
            <a:xfrm>
              <a:off x="4811025" y="1964475"/>
              <a:ext cx="27725" cy="40650"/>
            </a:xfrm>
            <a:custGeom>
              <a:rect b="b" l="l" r="r" t="t"/>
              <a:pathLst>
                <a:path extrusionOk="0" h="1626" w="1109">
                  <a:moveTo>
                    <a:pt x="549" y="1"/>
                  </a:moveTo>
                  <a:cubicBezTo>
                    <a:pt x="377" y="1"/>
                    <a:pt x="248" y="44"/>
                    <a:pt x="151" y="119"/>
                  </a:cubicBezTo>
                  <a:cubicBezTo>
                    <a:pt x="54" y="205"/>
                    <a:pt x="0" y="313"/>
                    <a:pt x="0" y="453"/>
                  </a:cubicBezTo>
                  <a:cubicBezTo>
                    <a:pt x="0" y="571"/>
                    <a:pt x="32" y="668"/>
                    <a:pt x="108" y="733"/>
                  </a:cubicBezTo>
                  <a:cubicBezTo>
                    <a:pt x="183" y="797"/>
                    <a:pt x="291" y="851"/>
                    <a:pt x="452" y="883"/>
                  </a:cubicBezTo>
                  <a:lnTo>
                    <a:pt x="581" y="905"/>
                  </a:lnTo>
                  <a:cubicBezTo>
                    <a:pt x="689" y="926"/>
                    <a:pt x="764" y="959"/>
                    <a:pt x="807" y="1002"/>
                  </a:cubicBezTo>
                  <a:cubicBezTo>
                    <a:pt x="861" y="1045"/>
                    <a:pt x="883" y="1109"/>
                    <a:pt x="883" y="1185"/>
                  </a:cubicBezTo>
                  <a:cubicBezTo>
                    <a:pt x="883" y="1271"/>
                    <a:pt x="850" y="1335"/>
                    <a:pt x="786" y="1389"/>
                  </a:cubicBezTo>
                  <a:cubicBezTo>
                    <a:pt x="721" y="1432"/>
                    <a:pt x="624" y="1454"/>
                    <a:pt x="506" y="1454"/>
                  </a:cubicBezTo>
                  <a:cubicBezTo>
                    <a:pt x="420" y="1454"/>
                    <a:pt x="345" y="1443"/>
                    <a:pt x="258" y="1421"/>
                  </a:cubicBezTo>
                  <a:cubicBezTo>
                    <a:pt x="183" y="1400"/>
                    <a:pt x="97" y="1357"/>
                    <a:pt x="11" y="1314"/>
                  </a:cubicBezTo>
                  <a:lnTo>
                    <a:pt x="11" y="1529"/>
                  </a:lnTo>
                  <a:cubicBezTo>
                    <a:pt x="97" y="1561"/>
                    <a:pt x="183" y="1583"/>
                    <a:pt x="269" y="1604"/>
                  </a:cubicBezTo>
                  <a:cubicBezTo>
                    <a:pt x="355" y="1626"/>
                    <a:pt x="431" y="1626"/>
                    <a:pt x="506" y="1626"/>
                  </a:cubicBezTo>
                  <a:cubicBezTo>
                    <a:pt x="700" y="1626"/>
                    <a:pt x="850" y="1594"/>
                    <a:pt x="947" y="1507"/>
                  </a:cubicBezTo>
                  <a:cubicBezTo>
                    <a:pt x="1055" y="1432"/>
                    <a:pt x="1109" y="1314"/>
                    <a:pt x="1109" y="1163"/>
                  </a:cubicBezTo>
                  <a:cubicBezTo>
                    <a:pt x="1109" y="1034"/>
                    <a:pt x="1066" y="937"/>
                    <a:pt x="990" y="862"/>
                  </a:cubicBezTo>
                  <a:cubicBezTo>
                    <a:pt x="915" y="786"/>
                    <a:pt x="797" y="733"/>
                    <a:pt x="646" y="700"/>
                  </a:cubicBezTo>
                  <a:lnTo>
                    <a:pt x="517" y="679"/>
                  </a:lnTo>
                  <a:cubicBezTo>
                    <a:pt x="398" y="657"/>
                    <a:pt x="323" y="625"/>
                    <a:pt x="280" y="593"/>
                  </a:cubicBezTo>
                  <a:cubicBezTo>
                    <a:pt x="237" y="550"/>
                    <a:pt x="215" y="507"/>
                    <a:pt x="215" y="431"/>
                  </a:cubicBezTo>
                  <a:cubicBezTo>
                    <a:pt x="215" y="345"/>
                    <a:pt x="248" y="291"/>
                    <a:pt x="312" y="238"/>
                  </a:cubicBezTo>
                  <a:cubicBezTo>
                    <a:pt x="366" y="194"/>
                    <a:pt x="463" y="173"/>
                    <a:pt x="571" y="173"/>
                  </a:cubicBezTo>
                  <a:cubicBezTo>
                    <a:pt x="646" y="173"/>
                    <a:pt x="710" y="184"/>
                    <a:pt x="786" y="205"/>
                  </a:cubicBezTo>
                  <a:cubicBezTo>
                    <a:pt x="850" y="227"/>
                    <a:pt x="926" y="248"/>
                    <a:pt x="1012" y="291"/>
                  </a:cubicBezTo>
                  <a:lnTo>
                    <a:pt x="1012" y="87"/>
                  </a:lnTo>
                  <a:cubicBezTo>
                    <a:pt x="926" y="55"/>
                    <a:pt x="850" y="33"/>
                    <a:pt x="775" y="22"/>
                  </a:cubicBezTo>
                  <a:cubicBezTo>
                    <a:pt x="700" y="11"/>
                    <a:pt x="624" y="1"/>
                    <a:pt x="5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6"/>
            <p:cNvSpPr/>
            <p:nvPr/>
          </p:nvSpPr>
          <p:spPr>
            <a:xfrm>
              <a:off x="4846275" y="1974975"/>
              <a:ext cx="24500" cy="30150"/>
            </a:xfrm>
            <a:custGeom>
              <a:rect b="b" l="l" r="r" t="t"/>
              <a:pathLst>
                <a:path extrusionOk="0" h="1206" w="980">
                  <a:moveTo>
                    <a:pt x="0" y="0"/>
                  </a:moveTo>
                  <a:lnTo>
                    <a:pt x="0" y="711"/>
                  </a:lnTo>
                  <a:cubicBezTo>
                    <a:pt x="0" y="872"/>
                    <a:pt x="32" y="1001"/>
                    <a:pt x="108" y="1087"/>
                  </a:cubicBezTo>
                  <a:cubicBezTo>
                    <a:pt x="172" y="1163"/>
                    <a:pt x="280" y="1206"/>
                    <a:pt x="409" y="1206"/>
                  </a:cubicBezTo>
                  <a:cubicBezTo>
                    <a:pt x="495" y="1206"/>
                    <a:pt x="570" y="1195"/>
                    <a:pt x="624" y="1163"/>
                  </a:cubicBezTo>
                  <a:cubicBezTo>
                    <a:pt x="689" y="1120"/>
                    <a:pt x="743" y="1066"/>
                    <a:pt x="786" y="1001"/>
                  </a:cubicBezTo>
                  <a:lnTo>
                    <a:pt x="786" y="1184"/>
                  </a:lnTo>
                  <a:lnTo>
                    <a:pt x="979" y="1184"/>
                  </a:lnTo>
                  <a:lnTo>
                    <a:pt x="979" y="0"/>
                  </a:lnTo>
                  <a:lnTo>
                    <a:pt x="786" y="0"/>
                  </a:lnTo>
                  <a:lnTo>
                    <a:pt x="786" y="668"/>
                  </a:lnTo>
                  <a:cubicBezTo>
                    <a:pt x="786" y="786"/>
                    <a:pt x="764" y="872"/>
                    <a:pt x="700" y="937"/>
                  </a:cubicBezTo>
                  <a:cubicBezTo>
                    <a:pt x="635" y="1012"/>
                    <a:pt x="560" y="1044"/>
                    <a:pt x="452" y="1044"/>
                  </a:cubicBezTo>
                  <a:cubicBezTo>
                    <a:pt x="366" y="1044"/>
                    <a:pt x="301" y="1012"/>
                    <a:pt x="258" y="958"/>
                  </a:cubicBezTo>
                  <a:cubicBezTo>
                    <a:pt x="215" y="904"/>
                    <a:pt x="194" y="818"/>
                    <a:pt x="194" y="711"/>
                  </a:cubicBezTo>
                  <a:lnTo>
                    <a:pt x="1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6"/>
            <p:cNvSpPr/>
            <p:nvPr/>
          </p:nvSpPr>
          <p:spPr>
            <a:xfrm>
              <a:off x="4880700" y="1963675"/>
              <a:ext cx="26400" cy="41450"/>
            </a:xfrm>
            <a:custGeom>
              <a:rect b="b" l="l" r="r" t="t"/>
              <a:pathLst>
                <a:path extrusionOk="0" h="1658" w="1056">
                  <a:moveTo>
                    <a:pt x="517" y="592"/>
                  </a:moveTo>
                  <a:cubicBezTo>
                    <a:pt x="625" y="592"/>
                    <a:pt x="700" y="625"/>
                    <a:pt x="765" y="711"/>
                  </a:cubicBezTo>
                  <a:cubicBezTo>
                    <a:pt x="819" y="786"/>
                    <a:pt x="851" y="904"/>
                    <a:pt x="851" y="1044"/>
                  </a:cubicBezTo>
                  <a:cubicBezTo>
                    <a:pt x="851" y="1184"/>
                    <a:pt x="819" y="1303"/>
                    <a:pt x="765" y="1378"/>
                  </a:cubicBezTo>
                  <a:cubicBezTo>
                    <a:pt x="700" y="1464"/>
                    <a:pt x="625" y="1496"/>
                    <a:pt x="517" y="1496"/>
                  </a:cubicBezTo>
                  <a:cubicBezTo>
                    <a:pt x="420" y="1496"/>
                    <a:pt x="334" y="1464"/>
                    <a:pt x="280" y="1378"/>
                  </a:cubicBezTo>
                  <a:cubicBezTo>
                    <a:pt x="227" y="1303"/>
                    <a:pt x="194" y="1184"/>
                    <a:pt x="194" y="1044"/>
                  </a:cubicBezTo>
                  <a:cubicBezTo>
                    <a:pt x="194" y="904"/>
                    <a:pt x="227" y="786"/>
                    <a:pt x="280" y="711"/>
                  </a:cubicBezTo>
                  <a:cubicBezTo>
                    <a:pt x="334" y="625"/>
                    <a:pt x="420" y="592"/>
                    <a:pt x="517" y="592"/>
                  </a:cubicBezTo>
                  <a:close/>
                  <a:moveTo>
                    <a:pt x="1" y="0"/>
                  </a:moveTo>
                  <a:lnTo>
                    <a:pt x="1" y="1636"/>
                  </a:lnTo>
                  <a:lnTo>
                    <a:pt x="194" y="1636"/>
                  </a:lnTo>
                  <a:lnTo>
                    <a:pt x="194" y="1453"/>
                  </a:lnTo>
                  <a:cubicBezTo>
                    <a:pt x="237" y="1529"/>
                    <a:pt x="280" y="1582"/>
                    <a:pt x="345" y="1615"/>
                  </a:cubicBezTo>
                  <a:cubicBezTo>
                    <a:pt x="410" y="1647"/>
                    <a:pt x="485" y="1658"/>
                    <a:pt x="571" y="1658"/>
                  </a:cubicBezTo>
                  <a:cubicBezTo>
                    <a:pt x="711" y="1658"/>
                    <a:pt x="829" y="1604"/>
                    <a:pt x="915" y="1496"/>
                  </a:cubicBezTo>
                  <a:cubicBezTo>
                    <a:pt x="1002" y="1378"/>
                    <a:pt x="1055" y="1227"/>
                    <a:pt x="1055" y="1044"/>
                  </a:cubicBezTo>
                  <a:cubicBezTo>
                    <a:pt x="1055" y="861"/>
                    <a:pt x="1002" y="711"/>
                    <a:pt x="915" y="592"/>
                  </a:cubicBezTo>
                  <a:cubicBezTo>
                    <a:pt x="829" y="485"/>
                    <a:pt x="711" y="431"/>
                    <a:pt x="571" y="431"/>
                  </a:cubicBezTo>
                  <a:cubicBezTo>
                    <a:pt x="485" y="431"/>
                    <a:pt x="410" y="442"/>
                    <a:pt x="345" y="474"/>
                  </a:cubicBezTo>
                  <a:cubicBezTo>
                    <a:pt x="280" y="506"/>
                    <a:pt x="237" y="560"/>
                    <a:pt x="194" y="635"/>
                  </a:cubicBezTo>
                  <a:lnTo>
                    <a:pt x="1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6"/>
            <p:cNvSpPr/>
            <p:nvPr/>
          </p:nvSpPr>
          <p:spPr>
            <a:xfrm>
              <a:off x="4908950" y="1963675"/>
              <a:ext cx="10800" cy="51950"/>
            </a:xfrm>
            <a:custGeom>
              <a:rect b="b" l="l" r="r" t="t"/>
              <a:pathLst>
                <a:path extrusionOk="0" h="2078" w="432">
                  <a:moveTo>
                    <a:pt x="237" y="0"/>
                  </a:moveTo>
                  <a:lnTo>
                    <a:pt x="237" y="237"/>
                  </a:lnTo>
                  <a:lnTo>
                    <a:pt x="431" y="237"/>
                  </a:lnTo>
                  <a:lnTo>
                    <a:pt x="431" y="0"/>
                  </a:lnTo>
                  <a:close/>
                  <a:moveTo>
                    <a:pt x="237" y="452"/>
                  </a:moveTo>
                  <a:lnTo>
                    <a:pt x="237" y="1658"/>
                  </a:lnTo>
                  <a:cubicBezTo>
                    <a:pt x="237" y="1755"/>
                    <a:pt x="227" y="1830"/>
                    <a:pt x="205" y="1862"/>
                  </a:cubicBezTo>
                  <a:cubicBezTo>
                    <a:pt x="173" y="1895"/>
                    <a:pt x="130" y="1916"/>
                    <a:pt x="54" y="1916"/>
                  </a:cubicBezTo>
                  <a:lnTo>
                    <a:pt x="1" y="1916"/>
                  </a:lnTo>
                  <a:lnTo>
                    <a:pt x="1" y="2078"/>
                  </a:lnTo>
                  <a:lnTo>
                    <a:pt x="76" y="2078"/>
                  </a:lnTo>
                  <a:cubicBezTo>
                    <a:pt x="205" y="2078"/>
                    <a:pt x="291" y="2045"/>
                    <a:pt x="345" y="1981"/>
                  </a:cubicBezTo>
                  <a:cubicBezTo>
                    <a:pt x="410" y="1916"/>
                    <a:pt x="431" y="1798"/>
                    <a:pt x="431" y="1658"/>
                  </a:cubicBezTo>
                  <a:lnTo>
                    <a:pt x="431" y="452"/>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6"/>
            <p:cNvSpPr/>
            <p:nvPr/>
          </p:nvSpPr>
          <p:spPr>
            <a:xfrm>
              <a:off x="4927800" y="1974425"/>
              <a:ext cx="27450" cy="30700"/>
            </a:xfrm>
            <a:custGeom>
              <a:rect b="b" l="l" r="r" t="t"/>
              <a:pathLst>
                <a:path extrusionOk="0" h="1228" w="1098">
                  <a:moveTo>
                    <a:pt x="581" y="162"/>
                  </a:moveTo>
                  <a:cubicBezTo>
                    <a:pt x="678" y="162"/>
                    <a:pt x="753" y="195"/>
                    <a:pt x="807" y="259"/>
                  </a:cubicBezTo>
                  <a:cubicBezTo>
                    <a:pt x="872" y="313"/>
                    <a:pt x="893" y="399"/>
                    <a:pt x="904" y="507"/>
                  </a:cubicBezTo>
                  <a:lnTo>
                    <a:pt x="204" y="507"/>
                  </a:lnTo>
                  <a:cubicBezTo>
                    <a:pt x="215" y="399"/>
                    <a:pt x="258" y="313"/>
                    <a:pt x="323" y="248"/>
                  </a:cubicBezTo>
                  <a:cubicBezTo>
                    <a:pt x="387" y="195"/>
                    <a:pt x="474" y="162"/>
                    <a:pt x="581" y="162"/>
                  </a:cubicBezTo>
                  <a:close/>
                  <a:moveTo>
                    <a:pt x="581" y="1"/>
                  </a:moveTo>
                  <a:cubicBezTo>
                    <a:pt x="398" y="1"/>
                    <a:pt x="258" y="55"/>
                    <a:pt x="161" y="162"/>
                  </a:cubicBezTo>
                  <a:cubicBezTo>
                    <a:pt x="54" y="281"/>
                    <a:pt x="0" y="431"/>
                    <a:pt x="0" y="625"/>
                  </a:cubicBezTo>
                  <a:cubicBezTo>
                    <a:pt x="0" y="808"/>
                    <a:pt x="54" y="959"/>
                    <a:pt x="161" y="1066"/>
                  </a:cubicBezTo>
                  <a:cubicBezTo>
                    <a:pt x="280" y="1174"/>
                    <a:pt x="420" y="1228"/>
                    <a:pt x="613" y="1228"/>
                  </a:cubicBezTo>
                  <a:cubicBezTo>
                    <a:pt x="689" y="1228"/>
                    <a:pt x="764" y="1228"/>
                    <a:pt x="829" y="1206"/>
                  </a:cubicBezTo>
                  <a:cubicBezTo>
                    <a:pt x="904" y="1196"/>
                    <a:pt x="979" y="1174"/>
                    <a:pt x="1044" y="1142"/>
                  </a:cubicBezTo>
                  <a:lnTo>
                    <a:pt x="1044" y="959"/>
                  </a:lnTo>
                  <a:cubicBezTo>
                    <a:pt x="979" y="991"/>
                    <a:pt x="904" y="1023"/>
                    <a:pt x="839" y="1045"/>
                  </a:cubicBezTo>
                  <a:cubicBezTo>
                    <a:pt x="775" y="1056"/>
                    <a:pt x="700" y="1066"/>
                    <a:pt x="624" y="1066"/>
                  </a:cubicBezTo>
                  <a:cubicBezTo>
                    <a:pt x="495" y="1066"/>
                    <a:pt x="398" y="1034"/>
                    <a:pt x="323" y="959"/>
                  </a:cubicBezTo>
                  <a:cubicBezTo>
                    <a:pt x="248" y="894"/>
                    <a:pt x="215" y="797"/>
                    <a:pt x="204" y="657"/>
                  </a:cubicBezTo>
                  <a:lnTo>
                    <a:pt x="1098" y="657"/>
                  </a:lnTo>
                  <a:lnTo>
                    <a:pt x="1098" y="561"/>
                  </a:lnTo>
                  <a:cubicBezTo>
                    <a:pt x="1098" y="388"/>
                    <a:pt x="1044" y="248"/>
                    <a:pt x="958" y="152"/>
                  </a:cubicBezTo>
                  <a:cubicBezTo>
                    <a:pt x="861" y="44"/>
                    <a:pt x="732" y="1"/>
                    <a:pt x="5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6"/>
            <p:cNvSpPr/>
            <p:nvPr/>
          </p:nvSpPr>
          <p:spPr>
            <a:xfrm>
              <a:off x="4960875" y="1974425"/>
              <a:ext cx="23450" cy="30700"/>
            </a:xfrm>
            <a:custGeom>
              <a:rect b="b" l="l" r="r" t="t"/>
              <a:pathLst>
                <a:path extrusionOk="0" h="1228" w="938">
                  <a:moveTo>
                    <a:pt x="593" y="1"/>
                  </a:moveTo>
                  <a:cubicBezTo>
                    <a:pt x="410" y="1"/>
                    <a:pt x="270" y="55"/>
                    <a:pt x="162" y="162"/>
                  </a:cubicBezTo>
                  <a:cubicBezTo>
                    <a:pt x="55" y="270"/>
                    <a:pt x="1" y="421"/>
                    <a:pt x="1" y="614"/>
                  </a:cubicBezTo>
                  <a:cubicBezTo>
                    <a:pt x="1" y="808"/>
                    <a:pt x="55" y="959"/>
                    <a:pt x="162" y="1066"/>
                  </a:cubicBezTo>
                  <a:cubicBezTo>
                    <a:pt x="259" y="1174"/>
                    <a:pt x="410" y="1228"/>
                    <a:pt x="582" y="1228"/>
                  </a:cubicBezTo>
                  <a:cubicBezTo>
                    <a:pt x="647" y="1228"/>
                    <a:pt x="711" y="1228"/>
                    <a:pt x="765" y="1217"/>
                  </a:cubicBezTo>
                  <a:cubicBezTo>
                    <a:pt x="829" y="1196"/>
                    <a:pt x="883" y="1185"/>
                    <a:pt x="937" y="1152"/>
                  </a:cubicBezTo>
                  <a:lnTo>
                    <a:pt x="937" y="980"/>
                  </a:lnTo>
                  <a:cubicBezTo>
                    <a:pt x="883" y="1013"/>
                    <a:pt x="829" y="1034"/>
                    <a:pt x="765" y="1045"/>
                  </a:cubicBezTo>
                  <a:cubicBezTo>
                    <a:pt x="711" y="1056"/>
                    <a:pt x="657" y="1066"/>
                    <a:pt x="603" y="1066"/>
                  </a:cubicBezTo>
                  <a:cubicBezTo>
                    <a:pt x="474" y="1066"/>
                    <a:pt x="377" y="1023"/>
                    <a:pt x="313" y="948"/>
                  </a:cubicBezTo>
                  <a:cubicBezTo>
                    <a:pt x="238" y="873"/>
                    <a:pt x="205" y="754"/>
                    <a:pt x="205" y="614"/>
                  </a:cubicBezTo>
                  <a:cubicBezTo>
                    <a:pt x="205" y="474"/>
                    <a:pt x="238" y="356"/>
                    <a:pt x="313" y="281"/>
                  </a:cubicBezTo>
                  <a:cubicBezTo>
                    <a:pt x="377" y="205"/>
                    <a:pt x="474" y="162"/>
                    <a:pt x="603" y="162"/>
                  </a:cubicBezTo>
                  <a:cubicBezTo>
                    <a:pt x="657" y="162"/>
                    <a:pt x="711" y="173"/>
                    <a:pt x="765" y="184"/>
                  </a:cubicBezTo>
                  <a:cubicBezTo>
                    <a:pt x="829" y="195"/>
                    <a:pt x="883" y="216"/>
                    <a:pt x="937" y="248"/>
                  </a:cubicBezTo>
                  <a:lnTo>
                    <a:pt x="937" y="66"/>
                  </a:lnTo>
                  <a:cubicBezTo>
                    <a:pt x="883" y="44"/>
                    <a:pt x="829" y="22"/>
                    <a:pt x="765" y="12"/>
                  </a:cubicBezTo>
                  <a:cubicBezTo>
                    <a:pt x="711" y="1"/>
                    <a:pt x="657" y="1"/>
                    <a:pt x="5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6"/>
            <p:cNvSpPr/>
            <p:nvPr/>
          </p:nvSpPr>
          <p:spPr>
            <a:xfrm>
              <a:off x="4988875" y="1966625"/>
              <a:ext cx="18575" cy="37975"/>
            </a:xfrm>
            <a:custGeom>
              <a:rect b="b" l="l" r="r" t="t"/>
              <a:pathLst>
                <a:path extrusionOk="0" h="1519" w="743">
                  <a:moveTo>
                    <a:pt x="151" y="1"/>
                  </a:moveTo>
                  <a:lnTo>
                    <a:pt x="151" y="334"/>
                  </a:lnTo>
                  <a:lnTo>
                    <a:pt x="0" y="334"/>
                  </a:lnTo>
                  <a:lnTo>
                    <a:pt x="0" y="485"/>
                  </a:lnTo>
                  <a:lnTo>
                    <a:pt x="151" y="485"/>
                  </a:lnTo>
                  <a:lnTo>
                    <a:pt x="151" y="1131"/>
                  </a:lnTo>
                  <a:cubicBezTo>
                    <a:pt x="151" y="1271"/>
                    <a:pt x="172" y="1378"/>
                    <a:pt x="237" y="1432"/>
                  </a:cubicBezTo>
                  <a:cubicBezTo>
                    <a:pt x="291" y="1486"/>
                    <a:pt x="387" y="1518"/>
                    <a:pt x="538" y="1518"/>
                  </a:cubicBezTo>
                  <a:lnTo>
                    <a:pt x="743" y="1518"/>
                  </a:lnTo>
                  <a:lnTo>
                    <a:pt x="743" y="1357"/>
                  </a:lnTo>
                  <a:lnTo>
                    <a:pt x="538" y="1357"/>
                  </a:lnTo>
                  <a:cubicBezTo>
                    <a:pt x="463" y="1357"/>
                    <a:pt x="409" y="1335"/>
                    <a:pt x="377" y="1314"/>
                  </a:cubicBezTo>
                  <a:cubicBezTo>
                    <a:pt x="355" y="1282"/>
                    <a:pt x="344" y="1217"/>
                    <a:pt x="344" y="1131"/>
                  </a:cubicBezTo>
                  <a:lnTo>
                    <a:pt x="344" y="485"/>
                  </a:lnTo>
                  <a:lnTo>
                    <a:pt x="743" y="485"/>
                  </a:lnTo>
                  <a:lnTo>
                    <a:pt x="743" y="334"/>
                  </a:lnTo>
                  <a:lnTo>
                    <a:pt x="344" y="334"/>
                  </a:lnTo>
                  <a:lnTo>
                    <a:pt x="34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6"/>
            <p:cNvSpPr/>
            <p:nvPr/>
          </p:nvSpPr>
          <p:spPr>
            <a:xfrm>
              <a:off x="5014950" y="1976600"/>
              <a:ext cx="5675" cy="28000"/>
            </a:xfrm>
            <a:custGeom>
              <a:rect b="b" l="l" r="r" t="t"/>
              <a:pathLst>
                <a:path extrusionOk="0" h="1120" w="227">
                  <a:moveTo>
                    <a:pt x="1" y="0"/>
                  </a:moveTo>
                  <a:lnTo>
                    <a:pt x="1" y="269"/>
                  </a:lnTo>
                  <a:lnTo>
                    <a:pt x="227" y="269"/>
                  </a:lnTo>
                  <a:lnTo>
                    <a:pt x="227" y="0"/>
                  </a:lnTo>
                  <a:close/>
                  <a:moveTo>
                    <a:pt x="1" y="850"/>
                  </a:moveTo>
                  <a:lnTo>
                    <a:pt x="1" y="1119"/>
                  </a:lnTo>
                  <a:lnTo>
                    <a:pt x="227" y="1119"/>
                  </a:lnTo>
                  <a:lnTo>
                    <a:pt x="227" y="85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6"/>
            <p:cNvSpPr/>
            <p:nvPr/>
          </p:nvSpPr>
          <p:spPr>
            <a:xfrm>
              <a:off x="5032450" y="1997850"/>
              <a:ext cx="5675" cy="6750"/>
            </a:xfrm>
            <a:custGeom>
              <a:rect b="b" l="l" r="r" t="t"/>
              <a:pathLst>
                <a:path extrusionOk="0" h="270" w="227">
                  <a:moveTo>
                    <a:pt x="1" y="0"/>
                  </a:moveTo>
                  <a:lnTo>
                    <a:pt x="1" y="269"/>
                  </a:lnTo>
                  <a:lnTo>
                    <a:pt x="227" y="269"/>
                  </a:lnTo>
                  <a:lnTo>
                    <a:pt x="2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6"/>
            <p:cNvSpPr/>
            <p:nvPr/>
          </p:nvSpPr>
          <p:spPr>
            <a:xfrm>
              <a:off x="5049675" y="1997850"/>
              <a:ext cx="5400" cy="6750"/>
            </a:xfrm>
            <a:custGeom>
              <a:rect b="b" l="l" r="r" t="t"/>
              <a:pathLst>
                <a:path extrusionOk="0" h="270" w="216">
                  <a:moveTo>
                    <a:pt x="0" y="0"/>
                  </a:moveTo>
                  <a:lnTo>
                    <a:pt x="0" y="269"/>
                  </a:lnTo>
                  <a:lnTo>
                    <a:pt x="216" y="269"/>
                  </a:lnTo>
                  <a:lnTo>
                    <a:pt x="21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6"/>
            <p:cNvSpPr/>
            <p:nvPr/>
          </p:nvSpPr>
          <p:spPr>
            <a:xfrm>
              <a:off x="5066625" y="1997850"/>
              <a:ext cx="5675" cy="6750"/>
            </a:xfrm>
            <a:custGeom>
              <a:rect b="b" l="l" r="r" t="t"/>
              <a:pathLst>
                <a:path extrusionOk="0" h="270" w="227">
                  <a:moveTo>
                    <a:pt x="0" y="0"/>
                  </a:moveTo>
                  <a:lnTo>
                    <a:pt x="0" y="269"/>
                  </a:lnTo>
                  <a:lnTo>
                    <a:pt x="226" y="269"/>
                  </a:lnTo>
                  <a:lnTo>
                    <a:pt x="2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6"/>
            <p:cNvSpPr/>
            <p:nvPr/>
          </p:nvSpPr>
          <p:spPr>
            <a:xfrm>
              <a:off x="4813175" y="2065100"/>
              <a:ext cx="5675" cy="6750"/>
            </a:xfrm>
            <a:custGeom>
              <a:rect b="b" l="l" r="r" t="t"/>
              <a:pathLst>
                <a:path extrusionOk="0" h="270" w="227">
                  <a:moveTo>
                    <a:pt x="0" y="1"/>
                  </a:moveTo>
                  <a:lnTo>
                    <a:pt x="0" y="270"/>
                  </a:lnTo>
                  <a:lnTo>
                    <a:pt x="226" y="270"/>
                  </a:lnTo>
                  <a:lnTo>
                    <a:pt x="22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6"/>
            <p:cNvSpPr/>
            <p:nvPr/>
          </p:nvSpPr>
          <p:spPr>
            <a:xfrm>
              <a:off x="4830400" y="2065100"/>
              <a:ext cx="5400" cy="6750"/>
            </a:xfrm>
            <a:custGeom>
              <a:rect b="b" l="l" r="r" t="t"/>
              <a:pathLst>
                <a:path extrusionOk="0" h="270" w="216">
                  <a:moveTo>
                    <a:pt x="0" y="1"/>
                  </a:moveTo>
                  <a:lnTo>
                    <a:pt x="0" y="270"/>
                  </a:lnTo>
                  <a:lnTo>
                    <a:pt x="215" y="270"/>
                  </a:lnTo>
                  <a:lnTo>
                    <a:pt x="2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6"/>
            <p:cNvSpPr/>
            <p:nvPr/>
          </p:nvSpPr>
          <p:spPr>
            <a:xfrm>
              <a:off x="4847350" y="2065100"/>
              <a:ext cx="5675" cy="6750"/>
            </a:xfrm>
            <a:custGeom>
              <a:rect b="b" l="l" r="r" t="t"/>
              <a:pathLst>
                <a:path extrusionOk="0" h="270" w="227">
                  <a:moveTo>
                    <a:pt x="0" y="1"/>
                  </a:moveTo>
                  <a:lnTo>
                    <a:pt x="0" y="270"/>
                  </a:lnTo>
                  <a:lnTo>
                    <a:pt x="226" y="270"/>
                  </a:lnTo>
                  <a:lnTo>
                    <a:pt x="22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6"/>
            <p:cNvSpPr/>
            <p:nvPr/>
          </p:nvSpPr>
          <p:spPr>
            <a:xfrm>
              <a:off x="2036225" y="2558825"/>
              <a:ext cx="493200" cy="302700"/>
            </a:xfrm>
            <a:custGeom>
              <a:rect b="b" l="l" r="r" t="t"/>
              <a:pathLst>
                <a:path extrusionOk="0" h="12108" w="19728">
                  <a:moveTo>
                    <a:pt x="0" y="0"/>
                  </a:moveTo>
                  <a:lnTo>
                    <a:pt x="0" y="12108"/>
                  </a:lnTo>
                  <a:lnTo>
                    <a:pt x="19728" y="12108"/>
                  </a:lnTo>
                  <a:lnTo>
                    <a:pt x="19728"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6"/>
            <p:cNvSpPr/>
            <p:nvPr/>
          </p:nvSpPr>
          <p:spPr>
            <a:xfrm>
              <a:off x="2036225" y="2558825"/>
              <a:ext cx="493200" cy="302700"/>
            </a:xfrm>
            <a:custGeom>
              <a:rect b="b" l="l" r="r" t="t"/>
              <a:pathLst>
                <a:path extrusionOk="0" fill="none" h="12108" w="19728">
                  <a:moveTo>
                    <a:pt x="0" y="0"/>
                  </a:moveTo>
                  <a:lnTo>
                    <a:pt x="19728" y="0"/>
                  </a:lnTo>
                  <a:moveTo>
                    <a:pt x="0" y="0"/>
                  </a:moveTo>
                  <a:lnTo>
                    <a:pt x="19728" y="0"/>
                  </a:lnTo>
                  <a:moveTo>
                    <a:pt x="19728" y="0"/>
                  </a:moveTo>
                  <a:lnTo>
                    <a:pt x="19728" y="12108"/>
                  </a:lnTo>
                  <a:moveTo>
                    <a:pt x="19728" y="0"/>
                  </a:moveTo>
                  <a:lnTo>
                    <a:pt x="19728" y="12108"/>
                  </a:lnTo>
                  <a:moveTo>
                    <a:pt x="19728" y="12108"/>
                  </a:moveTo>
                  <a:lnTo>
                    <a:pt x="0" y="12108"/>
                  </a:lnTo>
                  <a:moveTo>
                    <a:pt x="19728" y="12108"/>
                  </a:moveTo>
                  <a:lnTo>
                    <a:pt x="0" y="12108"/>
                  </a:lnTo>
                  <a:moveTo>
                    <a:pt x="0" y="12108"/>
                  </a:moveTo>
                  <a:lnTo>
                    <a:pt x="0" y="0"/>
                  </a:lnTo>
                  <a:moveTo>
                    <a:pt x="0" y="12108"/>
                  </a:moveTo>
                  <a:lnTo>
                    <a:pt x="0" y="0"/>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6"/>
            <p:cNvSpPr/>
            <p:nvPr/>
          </p:nvSpPr>
          <p:spPr>
            <a:xfrm>
              <a:off x="2058300" y="2617200"/>
              <a:ext cx="30675" cy="39325"/>
            </a:xfrm>
            <a:custGeom>
              <a:rect b="b" l="l" r="r" t="t"/>
              <a:pathLst>
                <a:path extrusionOk="0" h="1573" w="1227">
                  <a:moveTo>
                    <a:pt x="484" y="173"/>
                  </a:moveTo>
                  <a:cubicBezTo>
                    <a:pt x="581" y="173"/>
                    <a:pt x="667" y="205"/>
                    <a:pt x="710" y="248"/>
                  </a:cubicBezTo>
                  <a:cubicBezTo>
                    <a:pt x="764" y="291"/>
                    <a:pt x="796" y="367"/>
                    <a:pt x="796" y="453"/>
                  </a:cubicBezTo>
                  <a:cubicBezTo>
                    <a:pt x="796" y="550"/>
                    <a:pt x="764" y="614"/>
                    <a:pt x="710" y="668"/>
                  </a:cubicBezTo>
                  <a:cubicBezTo>
                    <a:pt x="667" y="711"/>
                    <a:pt x="581" y="733"/>
                    <a:pt x="484" y="733"/>
                  </a:cubicBezTo>
                  <a:lnTo>
                    <a:pt x="215" y="733"/>
                  </a:lnTo>
                  <a:lnTo>
                    <a:pt x="215" y="173"/>
                  </a:lnTo>
                  <a:close/>
                  <a:moveTo>
                    <a:pt x="0" y="1"/>
                  </a:moveTo>
                  <a:lnTo>
                    <a:pt x="0" y="1572"/>
                  </a:lnTo>
                  <a:lnTo>
                    <a:pt x="215" y="1572"/>
                  </a:lnTo>
                  <a:lnTo>
                    <a:pt x="215" y="905"/>
                  </a:lnTo>
                  <a:lnTo>
                    <a:pt x="452" y="905"/>
                  </a:lnTo>
                  <a:cubicBezTo>
                    <a:pt x="527" y="905"/>
                    <a:pt x="603" y="926"/>
                    <a:pt x="646" y="959"/>
                  </a:cubicBezTo>
                  <a:cubicBezTo>
                    <a:pt x="700" y="991"/>
                    <a:pt x="743" y="1066"/>
                    <a:pt x="796" y="1174"/>
                  </a:cubicBezTo>
                  <a:lnTo>
                    <a:pt x="1001" y="1572"/>
                  </a:lnTo>
                  <a:lnTo>
                    <a:pt x="1227" y="1572"/>
                  </a:lnTo>
                  <a:lnTo>
                    <a:pt x="1012" y="1142"/>
                  </a:lnTo>
                  <a:cubicBezTo>
                    <a:pt x="969" y="1056"/>
                    <a:pt x="926" y="980"/>
                    <a:pt x="883" y="937"/>
                  </a:cubicBezTo>
                  <a:cubicBezTo>
                    <a:pt x="839" y="883"/>
                    <a:pt x="796" y="851"/>
                    <a:pt x="753" y="840"/>
                  </a:cubicBezTo>
                  <a:cubicBezTo>
                    <a:pt x="839" y="808"/>
                    <a:pt x="904" y="765"/>
                    <a:pt x="947" y="700"/>
                  </a:cubicBezTo>
                  <a:cubicBezTo>
                    <a:pt x="990" y="636"/>
                    <a:pt x="1022" y="550"/>
                    <a:pt x="1022" y="453"/>
                  </a:cubicBezTo>
                  <a:cubicBezTo>
                    <a:pt x="1022" y="302"/>
                    <a:pt x="969" y="195"/>
                    <a:pt x="883" y="119"/>
                  </a:cubicBezTo>
                  <a:cubicBezTo>
                    <a:pt x="796" y="44"/>
                    <a:pt x="667" y="1"/>
                    <a:pt x="4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6"/>
            <p:cNvSpPr/>
            <p:nvPr/>
          </p:nvSpPr>
          <p:spPr>
            <a:xfrm>
              <a:off x="2091125" y="2626350"/>
              <a:ext cx="27175" cy="30975"/>
            </a:xfrm>
            <a:custGeom>
              <a:rect b="b" l="l" r="r" t="t"/>
              <a:pathLst>
                <a:path extrusionOk="0" h="1239" w="1087">
                  <a:moveTo>
                    <a:pt x="581" y="162"/>
                  </a:moveTo>
                  <a:cubicBezTo>
                    <a:pt x="667" y="162"/>
                    <a:pt x="753" y="194"/>
                    <a:pt x="807" y="259"/>
                  </a:cubicBezTo>
                  <a:cubicBezTo>
                    <a:pt x="861" y="324"/>
                    <a:pt x="893" y="410"/>
                    <a:pt x="893" y="507"/>
                  </a:cubicBezTo>
                  <a:lnTo>
                    <a:pt x="204" y="517"/>
                  </a:lnTo>
                  <a:cubicBezTo>
                    <a:pt x="215" y="399"/>
                    <a:pt x="248" y="313"/>
                    <a:pt x="312" y="259"/>
                  </a:cubicBezTo>
                  <a:cubicBezTo>
                    <a:pt x="387" y="194"/>
                    <a:pt x="474" y="162"/>
                    <a:pt x="581" y="162"/>
                  </a:cubicBezTo>
                  <a:close/>
                  <a:moveTo>
                    <a:pt x="570" y="1"/>
                  </a:moveTo>
                  <a:cubicBezTo>
                    <a:pt x="398" y="1"/>
                    <a:pt x="258" y="55"/>
                    <a:pt x="151" y="173"/>
                  </a:cubicBezTo>
                  <a:cubicBezTo>
                    <a:pt x="54" y="281"/>
                    <a:pt x="0" y="431"/>
                    <a:pt x="0" y="625"/>
                  </a:cubicBezTo>
                  <a:cubicBezTo>
                    <a:pt x="0" y="819"/>
                    <a:pt x="54" y="959"/>
                    <a:pt x="161" y="1077"/>
                  </a:cubicBezTo>
                  <a:cubicBezTo>
                    <a:pt x="269" y="1185"/>
                    <a:pt x="420" y="1238"/>
                    <a:pt x="613" y="1238"/>
                  </a:cubicBezTo>
                  <a:cubicBezTo>
                    <a:pt x="689" y="1238"/>
                    <a:pt x="753" y="1228"/>
                    <a:pt x="829" y="1217"/>
                  </a:cubicBezTo>
                  <a:cubicBezTo>
                    <a:pt x="904" y="1195"/>
                    <a:pt x="979" y="1174"/>
                    <a:pt x="1044" y="1142"/>
                  </a:cubicBezTo>
                  <a:lnTo>
                    <a:pt x="1044" y="959"/>
                  </a:lnTo>
                  <a:cubicBezTo>
                    <a:pt x="979" y="1002"/>
                    <a:pt x="904" y="1023"/>
                    <a:pt x="839" y="1045"/>
                  </a:cubicBezTo>
                  <a:cubicBezTo>
                    <a:pt x="764" y="1066"/>
                    <a:pt x="700" y="1077"/>
                    <a:pt x="624" y="1077"/>
                  </a:cubicBezTo>
                  <a:cubicBezTo>
                    <a:pt x="495" y="1077"/>
                    <a:pt x="387" y="1034"/>
                    <a:pt x="323" y="969"/>
                  </a:cubicBezTo>
                  <a:cubicBezTo>
                    <a:pt x="248" y="894"/>
                    <a:pt x="204" y="797"/>
                    <a:pt x="204" y="668"/>
                  </a:cubicBezTo>
                  <a:lnTo>
                    <a:pt x="1087" y="668"/>
                  </a:lnTo>
                  <a:lnTo>
                    <a:pt x="1087" y="571"/>
                  </a:lnTo>
                  <a:cubicBezTo>
                    <a:pt x="1087" y="388"/>
                    <a:pt x="1044" y="259"/>
                    <a:pt x="947" y="151"/>
                  </a:cubicBezTo>
                  <a:cubicBezTo>
                    <a:pt x="861" y="55"/>
                    <a:pt x="732"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6"/>
            <p:cNvSpPr/>
            <p:nvPr/>
          </p:nvSpPr>
          <p:spPr>
            <a:xfrm>
              <a:off x="2122600" y="2618550"/>
              <a:ext cx="18325" cy="37975"/>
            </a:xfrm>
            <a:custGeom>
              <a:rect b="b" l="l" r="r" t="t"/>
              <a:pathLst>
                <a:path extrusionOk="0" h="1519" w="733">
                  <a:moveTo>
                    <a:pt x="140" y="1"/>
                  </a:moveTo>
                  <a:lnTo>
                    <a:pt x="140" y="345"/>
                  </a:lnTo>
                  <a:lnTo>
                    <a:pt x="0" y="345"/>
                  </a:lnTo>
                  <a:lnTo>
                    <a:pt x="0" y="496"/>
                  </a:lnTo>
                  <a:lnTo>
                    <a:pt x="140" y="496"/>
                  </a:lnTo>
                  <a:lnTo>
                    <a:pt x="140" y="1131"/>
                  </a:lnTo>
                  <a:cubicBezTo>
                    <a:pt x="140" y="1281"/>
                    <a:pt x="172" y="1378"/>
                    <a:pt x="226" y="1432"/>
                  </a:cubicBezTo>
                  <a:cubicBezTo>
                    <a:pt x="291" y="1486"/>
                    <a:pt x="388" y="1518"/>
                    <a:pt x="538" y="1518"/>
                  </a:cubicBezTo>
                  <a:lnTo>
                    <a:pt x="732" y="1518"/>
                  </a:lnTo>
                  <a:lnTo>
                    <a:pt x="732" y="1357"/>
                  </a:lnTo>
                  <a:lnTo>
                    <a:pt x="538" y="1357"/>
                  </a:lnTo>
                  <a:cubicBezTo>
                    <a:pt x="463" y="1357"/>
                    <a:pt x="409" y="1346"/>
                    <a:pt x="377" y="1314"/>
                  </a:cubicBezTo>
                  <a:cubicBezTo>
                    <a:pt x="355" y="1292"/>
                    <a:pt x="334" y="1228"/>
                    <a:pt x="334" y="1131"/>
                  </a:cubicBezTo>
                  <a:lnTo>
                    <a:pt x="334" y="496"/>
                  </a:lnTo>
                  <a:lnTo>
                    <a:pt x="732" y="496"/>
                  </a:lnTo>
                  <a:lnTo>
                    <a:pt x="732" y="345"/>
                  </a:lnTo>
                  <a:lnTo>
                    <a:pt x="334" y="345"/>
                  </a:lnTo>
                  <a:lnTo>
                    <a:pt x="3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6"/>
            <p:cNvSpPr/>
            <p:nvPr/>
          </p:nvSpPr>
          <p:spPr>
            <a:xfrm>
              <a:off x="2146800" y="2627175"/>
              <a:ext cx="24775" cy="30150"/>
            </a:xfrm>
            <a:custGeom>
              <a:rect b="b" l="l" r="r" t="t"/>
              <a:pathLst>
                <a:path extrusionOk="0" h="1206" w="991">
                  <a:moveTo>
                    <a:pt x="1" y="0"/>
                  </a:moveTo>
                  <a:lnTo>
                    <a:pt x="1" y="710"/>
                  </a:lnTo>
                  <a:cubicBezTo>
                    <a:pt x="1" y="872"/>
                    <a:pt x="33" y="990"/>
                    <a:pt x="108" y="1076"/>
                  </a:cubicBezTo>
                  <a:cubicBezTo>
                    <a:pt x="173" y="1162"/>
                    <a:pt x="281" y="1205"/>
                    <a:pt x="421" y="1205"/>
                  </a:cubicBezTo>
                  <a:cubicBezTo>
                    <a:pt x="496" y="1205"/>
                    <a:pt x="571" y="1184"/>
                    <a:pt x="636" y="1152"/>
                  </a:cubicBezTo>
                  <a:cubicBezTo>
                    <a:pt x="690" y="1119"/>
                    <a:pt x="743" y="1066"/>
                    <a:pt x="797" y="990"/>
                  </a:cubicBezTo>
                  <a:lnTo>
                    <a:pt x="797" y="1173"/>
                  </a:lnTo>
                  <a:lnTo>
                    <a:pt x="991" y="1173"/>
                  </a:lnTo>
                  <a:lnTo>
                    <a:pt x="991" y="0"/>
                  </a:lnTo>
                  <a:lnTo>
                    <a:pt x="797" y="0"/>
                  </a:lnTo>
                  <a:lnTo>
                    <a:pt x="797" y="667"/>
                  </a:lnTo>
                  <a:cubicBezTo>
                    <a:pt x="797" y="775"/>
                    <a:pt x="765" y="872"/>
                    <a:pt x="700" y="936"/>
                  </a:cubicBezTo>
                  <a:cubicBezTo>
                    <a:pt x="647" y="1001"/>
                    <a:pt x="560" y="1033"/>
                    <a:pt x="453" y="1033"/>
                  </a:cubicBezTo>
                  <a:cubicBezTo>
                    <a:pt x="367" y="1033"/>
                    <a:pt x="302" y="1012"/>
                    <a:pt x="259" y="947"/>
                  </a:cubicBezTo>
                  <a:cubicBezTo>
                    <a:pt x="216" y="893"/>
                    <a:pt x="195" y="807"/>
                    <a:pt x="195" y="700"/>
                  </a:cubicBezTo>
                  <a:lnTo>
                    <a:pt x="19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6"/>
            <p:cNvSpPr/>
            <p:nvPr/>
          </p:nvSpPr>
          <p:spPr>
            <a:xfrm>
              <a:off x="2181250" y="2626350"/>
              <a:ext cx="17250" cy="30175"/>
            </a:xfrm>
            <a:custGeom>
              <a:rect b="b" l="l" r="r" t="t"/>
              <a:pathLst>
                <a:path extrusionOk="0" h="1207" w="690">
                  <a:moveTo>
                    <a:pt x="592" y="1"/>
                  </a:moveTo>
                  <a:cubicBezTo>
                    <a:pt x="495" y="1"/>
                    <a:pt x="420" y="22"/>
                    <a:pt x="356" y="55"/>
                  </a:cubicBezTo>
                  <a:cubicBezTo>
                    <a:pt x="291" y="87"/>
                    <a:pt x="237" y="141"/>
                    <a:pt x="194" y="216"/>
                  </a:cubicBezTo>
                  <a:lnTo>
                    <a:pt x="194" y="33"/>
                  </a:lnTo>
                  <a:lnTo>
                    <a:pt x="0" y="33"/>
                  </a:lnTo>
                  <a:lnTo>
                    <a:pt x="0" y="1206"/>
                  </a:lnTo>
                  <a:lnTo>
                    <a:pt x="194" y="1206"/>
                  </a:lnTo>
                  <a:lnTo>
                    <a:pt x="194" y="582"/>
                  </a:lnTo>
                  <a:cubicBezTo>
                    <a:pt x="194" y="453"/>
                    <a:pt x="226" y="345"/>
                    <a:pt x="280" y="281"/>
                  </a:cubicBezTo>
                  <a:cubicBezTo>
                    <a:pt x="345" y="205"/>
                    <a:pt x="431" y="173"/>
                    <a:pt x="538" y="173"/>
                  </a:cubicBezTo>
                  <a:cubicBezTo>
                    <a:pt x="571" y="173"/>
                    <a:pt x="592" y="173"/>
                    <a:pt x="625" y="184"/>
                  </a:cubicBezTo>
                  <a:cubicBezTo>
                    <a:pt x="646" y="184"/>
                    <a:pt x="668" y="194"/>
                    <a:pt x="689" y="205"/>
                  </a:cubicBezTo>
                  <a:lnTo>
                    <a:pt x="689" y="12"/>
                  </a:lnTo>
                  <a:cubicBezTo>
                    <a:pt x="668" y="12"/>
                    <a:pt x="657" y="1"/>
                    <a:pt x="6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6"/>
            <p:cNvSpPr/>
            <p:nvPr/>
          </p:nvSpPr>
          <p:spPr>
            <a:xfrm>
              <a:off x="2202500" y="2626350"/>
              <a:ext cx="24500" cy="30175"/>
            </a:xfrm>
            <a:custGeom>
              <a:rect b="b" l="l" r="r" t="t"/>
              <a:pathLst>
                <a:path extrusionOk="0" h="1207" w="980">
                  <a:moveTo>
                    <a:pt x="571" y="1"/>
                  </a:moveTo>
                  <a:cubicBezTo>
                    <a:pt x="496" y="1"/>
                    <a:pt x="420" y="22"/>
                    <a:pt x="356" y="55"/>
                  </a:cubicBezTo>
                  <a:cubicBezTo>
                    <a:pt x="291" y="87"/>
                    <a:pt x="237" y="141"/>
                    <a:pt x="194" y="216"/>
                  </a:cubicBezTo>
                  <a:lnTo>
                    <a:pt x="194" y="33"/>
                  </a:lnTo>
                  <a:lnTo>
                    <a:pt x="1" y="33"/>
                  </a:lnTo>
                  <a:lnTo>
                    <a:pt x="1" y="1206"/>
                  </a:lnTo>
                  <a:lnTo>
                    <a:pt x="194" y="1206"/>
                  </a:lnTo>
                  <a:lnTo>
                    <a:pt x="194" y="539"/>
                  </a:lnTo>
                  <a:cubicBezTo>
                    <a:pt x="194" y="420"/>
                    <a:pt x="227" y="334"/>
                    <a:pt x="280" y="270"/>
                  </a:cubicBezTo>
                  <a:cubicBezTo>
                    <a:pt x="345" y="205"/>
                    <a:pt x="431" y="173"/>
                    <a:pt x="528" y="173"/>
                  </a:cubicBezTo>
                  <a:cubicBezTo>
                    <a:pt x="614" y="173"/>
                    <a:pt x="679" y="194"/>
                    <a:pt x="722" y="248"/>
                  </a:cubicBezTo>
                  <a:cubicBezTo>
                    <a:pt x="765" y="302"/>
                    <a:pt x="786" y="388"/>
                    <a:pt x="786" y="496"/>
                  </a:cubicBezTo>
                  <a:lnTo>
                    <a:pt x="786" y="1206"/>
                  </a:lnTo>
                  <a:lnTo>
                    <a:pt x="980" y="1206"/>
                  </a:lnTo>
                  <a:lnTo>
                    <a:pt x="980" y="496"/>
                  </a:lnTo>
                  <a:cubicBezTo>
                    <a:pt x="980" y="334"/>
                    <a:pt x="948" y="205"/>
                    <a:pt x="883" y="130"/>
                  </a:cubicBezTo>
                  <a:cubicBezTo>
                    <a:pt x="808" y="44"/>
                    <a:pt x="711" y="1"/>
                    <a:pt x="5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6"/>
            <p:cNvSpPr/>
            <p:nvPr/>
          </p:nvSpPr>
          <p:spPr>
            <a:xfrm>
              <a:off x="2234250" y="2639550"/>
              <a:ext cx="14275" cy="4325"/>
            </a:xfrm>
            <a:custGeom>
              <a:rect b="b" l="l" r="r" t="t"/>
              <a:pathLst>
                <a:path extrusionOk="0" h="173" w="571">
                  <a:moveTo>
                    <a:pt x="1" y="0"/>
                  </a:moveTo>
                  <a:lnTo>
                    <a:pt x="1" y="172"/>
                  </a:lnTo>
                  <a:lnTo>
                    <a:pt x="571" y="172"/>
                  </a:lnTo>
                  <a:lnTo>
                    <a:pt x="57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6"/>
            <p:cNvSpPr/>
            <p:nvPr/>
          </p:nvSpPr>
          <p:spPr>
            <a:xfrm>
              <a:off x="2256325" y="2617200"/>
              <a:ext cx="25300" cy="39325"/>
            </a:xfrm>
            <a:custGeom>
              <a:rect b="b" l="l" r="r" t="t"/>
              <a:pathLst>
                <a:path extrusionOk="0" h="1573" w="1012">
                  <a:moveTo>
                    <a:pt x="484" y="173"/>
                  </a:moveTo>
                  <a:cubicBezTo>
                    <a:pt x="581" y="173"/>
                    <a:pt x="657" y="205"/>
                    <a:pt x="710" y="248"/>
                  </a:cubicBezTo>
                  <a:cubicBezTo>
                    <a:pt x="764" y="302"/>
                    <a:pt x="796" y="378"/>
                    <a:pt x="796" y="474"/>
                  </a:cubicBezTo>
                  <a:cubicBezTo>
                    <a:pt x="796" y="560"/>
                    <a:pt x="764" y="636"/>
                    <a:pt x="710" y="690"/>
                  </a:cubicBezTo>
                  <a:cubicBezTo>
                    <a:pt x="657" y="743"/>
                    <a:pt x="581" y="765"/>
                    <a:pt x="484" y="765"/>
                  </a:cubicBezTo>
                  <a:lnTo>
                    <a:pt x="215" y="765"/>
                  </a:lnTo>
                  <a:lnTo>
                    <a:pt x="215" y="173"/>
                  </a:lnTo>
                  <a:close/>
                  <a:moveTo>
                    <a:pt x="0" y="1"/>
                  </a:moveTo>
                  <a:lnTo>
                    <a:pt x="0" y="1572"/>
                  </a:lnTo>
                  <a:lnTo>
                    <a:pt x="215" y="1572"/>
                  </a:lnTo>
                  <a:lnTo>
                    <a:pt x="215" y="937"/>
                  </a:lnTo>
                  <a:lnTo>
                    <a:pt x="484" y="937"/>
                  </a:lnTo>
                  <a:cubicBezTo>
                    <a:pt x="657" y="937"/>
                    <a:pt x="786" y="905"/>
                    <a:pt x="883" y="819"/>
                  </a:cubicBezTo>
                  <a:cubicBezTo>
                    <a:pt x="969" y="743"/>
                    <a:pt x="1012" y="625"/>
                    <a:pt x="1012" y="474"/>
                  </a:cubicBezTo>
                  <a:cubicBezTo>
                    <a:pt x="1012" y="313"/>
                    <a:pt x="969" y="205"/>
                    <a:pt x="883" y="119"/>
                  </a:cubicBezTo>
                  <a:cubicBezTo>
                    <a:pt x="786" y="44"/>
                    <a:pt x="657" y="1"/>
                    <a:pt x="4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6"/>
            <p:cNvSpPr/>
            <p:nvPr/>
          </p:nvSpPr>
          <p:spPr>
            <a:xfrm>
              <a:off x="2284300" y="2626350"/>
              <a:ext cx="25050" cy="30975"/>
            </a:xfrm>
            <a:custGeom>
              <a:rect b="b" l="l" r="r" t="t"/>
              <a:pathLst>
                <a:path extrusionOk="0" h="1239" w="1002">
                  <a:moveTo>
                    <a:pt x="808" y="614"/>
                  </a:moveTo>
                  <a:lnTo>
                    <a:pt x="808" y="657"/>
                  </a:lnTo>
                  <a:cubicBezTo>
                    <a:pt x="808" y="786"/>
                    <a:pt x="775" y="883"/>
                    <a:pt x="711" y="959"/>
                  </a:cubicBezTo>
                  <a:cubicBezTo>
                    <a:pt x="646" y="1034"/>
                    <a:pt x="560" y="1077"/>
                    <a:pt x="452" y="1077"/>
                  </a:cubicBezTo>
                  <a:cubicBezTo>
                    <a:pt x="366" y="1077"/>
                    <a:pt x="312" y="1055"/>
                    <a:pt x="259" y="1012"/>
                  </a:cubicBezTo>
                  <a:cubicBezTo>
                    <a:pt x="216" y="969"/>
                    <a:pt x="194" y="916"/>
                    <a:pt x="194" y="851"/>
                  </a:cubicBezTo>
                  <a:cubicBezTo>
                    <a:pt x="194" y="765"/>
                    <a:pt x="226" y="700"/>
                    <a:pt x="291" y="668"/>
                  </a:cubicBezTo>
                  <a:cubicBezTo>
                    <a:pt x="345" y="636"/>
                    <a:pt x="452" y="614"/>
                    <a:pt x="614" y="614"/>
                  </a:cubicBezTo>
                  <a:close/>
                  <a:moveTo>
                    <a:pt x="485" y="1"/>
                  </a:moveTo>
                  <a:cubicBezTo>
                    <a:pt x="431" y="1"/>
                    <a:pt x="366" y="12"/>
                    <a:pt x="291" y="22"/>
                  </a:cubicBezTo>
                  <a:cubicBezTo>
                    <a:pt x="226" y="33"/>
                    <a:pt x="162" y="55"/>
                    <a:pt x="86" y="87"/>
                  </a:cubicBezTo>
                  <a:lnTo>
                    <a:pt x="86" y="259"/>
                  </a:lnTo>
                  <a:cubicBezTo>
                    <a:pt x="151" y="227"/>
                    <a:pt x="205" y="205"/>
                    <a:pt x="269" y="184"/>
                  </a:cubicBezTo>
                  <a:cubicBezTo>
                    <a:pt x="334" y="173"/>
                    <a:pt x="399" y="162"/>
                    <a:pt x="474" y="162"/>
                  </a:cubicBezTo>
                  <a:cubicBezTo>
                    <a:pt x="571" y="162"/>
                    <a:pt x="657" y="184"/>
                    <a:pt x="711" y="238"/>
                  </a:cubicBezTo>
                  <a:cubicBezTo>
                    <a:pt x="775" y="281"/>
                    <a:pt x="808" y="356"/>
                    <a:pt x="808" y="442"/>
                  </a:cubicBezTo>
                  <a:lnTo>
                    <a:pt x="808" y="464"/>
                  </a:lnTo>
                  <a:lnTo>
                    <a:pt x="528" y="464"/>
                  </a:lnTo>
                  <a:cubicBezTo>
                    <a:pt x="356" y="464"/>
                    <a:pt x="226" y="496"/>
                    <a:pt x="140" y="560"/>
                  </a:cubicBezTo>
                  <a:cubicBezTo>
                    <a:pt x="43" y="636"/>
                    <a:pt x="0" y="733"/>
                    <a:pt x="0" y="862"/>
                  </a:cubicBezTo>
                  <a:cubicBezTo>
                    <a:pt x="0" y="980"/>
                    <a:pt x="43" y="1066"/>
                    <a:pt x="108" y="1131"/>
                  </a:cubicBezTo>
                  <a:cubicBezTo>
                    <a:pt x="183" y="1206"/>
                    <a:pt x="280" y="1238"/>
                    <a:pt x="399" y="1238"/>
                  </a:cubicBezTo>
                  <a:cubicBezTo>
                    <a:pt x="495" y="1238"/>
                    <a:pt x="571" y="1217"/>
                    <a:pt x="635" y="1185"/>
                  </a:cubicBezTo>
                  <a:cubicBezTo>
                    <a:pt x="700" y="1152"/>
                    <a:pt x="764" y="1099"/>
                    <a:pt x="808" y="1023"/>
                  </a:cubicBezTo>
                  <a:lnTo>
                    <a:pt x="808" y="1206"/>
                  </a:lnTo>
                  <a:lnTo>
                    <a:pt x="1001" y="1206"/>
                  </a:lnTo>
                  <a:lnTo>
                    <a:pt x="1001" y="539"/>
                  </a:lnTo>
                  <a:cubicBezTo>
                    <a:pt x="1001" y="356"/>
                    <a:pt x="958" y="216"/>
                    <a:pt x="872" y="130"/>
                  </a:cubicBezTo>
                  <a:cubicBezTo>
                    <a:pt x="786" y="44"/>
                    <a:pt x="657" y="1"/>
                    <a:pt x="4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6"/>
            <p:cNvSpPr/>
            <p:nvPr/>
          </p:nvSpPr>
          <p:spPr>
            <a:xfrm>
              <a:off x="2315500" y="2618550"/>
              <a:ext cx="18325" cy="37975"/>
            </a:xfrm>
            <a:custGeom>
              <a:rect b="b" l="l" r="r" t="t"/>
              <a:pathLst>
                <a:path extrusionOk="0" h="1519" w="733">
                  <a:moveTo>
                    <a:pt x="141" y="1"/>
                  </a:moveTo>
                  <a:lnTo>
                    <a:pt x="141" y="345"/>
                  </a:lnTo>
                  <a:lnTo>
                    <a:pt x="1" y="345"/>
                  </a:lnTo>
                  <a:lnTo>
                    <a:pt x="1" y="496"/>
                  </a:lnTo>
                  <a:lnTo>
                    <a:pt x="141" y="496"/>
                  </a:lnTo>
                  <a:lnTo>
                    <a:pt x="141" y="1131"/>
                  </a:lnTo>
                  <a:cubicBezTo>
                    <a:pt x="141" y="1281"/>
                    <a:pt x="173" y="1378"/>
                    <a:pt x="227" y="1432"/>
                  </a:cubicBezTo>
                  <a:cubicBezTo>
                    <a:pt x="291" y="1486"/>
                    <a:pt x="388" y="1518"/>
                    <a:pt x="539" y="1518"/>
                  </a:cubicBezTo>
                  <a:lnTo>
                    <a:pt x="733" y="1518"/>
                  </a:lnTo>
                  <a:lnTo>
                    <a:pt x="733" y="1357"/>
                  </a:lnTo>
                  <a:lnTo>
                    <a:pt x="539" y="1357"/>
                  </a:lnTo>
                  <a:cubicBezTo>
                    <a:pt x="453" y="1357"/>
                    <a:pt x="410" y="1346"/>
                    <a:pt x="377" y="1314"/>
                  </a:cubicBezTo>
                  <a:cubicBezTo>
                    <a:pt x="356" y="1292"/>
                    <a:pt x="334" y="1228"/>
                    <a:pt x="334" y="1131"/>
                  </a:cubicBezTo>
                  <a:lnTo>
                    <a:pt x="334" y="496"/>
                  </a:lnTo>
                  <a:lnTo>
                    <a:pt x="733" y="496"/>
                  </a:lnTo>
                  <a:lnTo>
                    <a:pt x="733" y="345"/>
                  </a:lnTo>
                  <a:lnTo>
                    <a:pt x="334" y="345"/>
                  </a:lnTo>
                  <a:lnTo>
                    <a:pt x="3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6"/>
            <p:cNvSpPr/>
            <p:nvPr/>
          </p:nvSpPr>
          <p:spPr>
            <a:xfrm>
              <a:off x="2340000" y="2615600"/>
              <a:ext cx="24775" cy="40925"/>
            </a:xfrm>
            <a:custGeom>
              <a:rect b="b" l="l" r="r" t="t"/>
              <a:pathLst>
                <a:path extrusionOk="0" h="1637" w="991">
                  <a:moveTo>
                    <a:pt x="0" y="0"/>
                  </a:moveTo>
                  <a:lnTo>
                    <a:pt x="0" y="1636"/>
                  </a:lnTo>
                  <a:lnTo>
                    <a:pt x="194" y="1636"/>
                  </a:lnTo>
                  <a:lnTo>
                    <a:pt x="194" y="969"/>
                  </a:lnTo>
                  <a:cubicBezTo>
                    <a:pt x="194" y="850"/>
                    <a:pt x="226" y="764"/>
                    <a:pt x="291" y="700"/>
                  </a:cubicBezTo>
                  <a:cubicBezTo>
                    <a:pt x="345" y="635"/>
                    <a:pt x="431" y="603"/>
                    <a:pt x="538" y="603"/>
                  </a:cubicBezTo>
                  <a:cubicBezTo>
                    <a:pt x="624" y="603"/>
                    <a:pt x="689" y="624"/>
                    <a:pt x="732" y="678"/>
                  </a:cubicBezTo>
                  <a:cubicBezTo>
                    <a:pt x="775" y="732"/>
                    <a:pt x="797" y="818"/>
                    <a:pt x="797" y="926"/>
                  </a:cubicBezTo>
                  <a:lnTo>
                    <a:pt x="797" y="1636"/>
                  </a:lnTo>
                  <a:lnTo>
                    <a:pt x="990" y="1636"/>
                  </a:lnTo>
                  <a:lnTo>
                    <a:pt x="990" y="926"/>
                  </a:lnTo>
                  <a:cubicBezTo>
                    <a:pt x="990" y="764"/>
                    <a:pt x="958" y="635"/>
                    <a:pt x="883" y="560"/>
                  </a:cubicBezTo>
                  <a:cubicBezTo>
                    <a:pt x="818" y="474"/>
                    <a:pt x="710" y="431"/>
                    <a:pt x="581" y="431"/>
                  </a:cubicBezTo>
                  <a:cubicBezTo>
                    <a:pt x="495" y="431"/>
                    <a:pt x="420" y="452"/>
                    <a:pt x="366" y="485"/>
                  </a:cubicBezTo>
                  <a:cubicBezTo>
                    <a:pt x="301" y="517"/>
                    <a:pt x="248" y="571"/>
                    <a:pt x="194" y="646"/>
                  </a:cubicBezTo>
                  <a:lnTo>
                    <a:pt x="1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6"/>
            <p:cNvSpPr/>
            <p:nvPr/>
          </p:nvSpPr>
          <p:spPr>
            <a:xfrm>
              <a:off x="2375500" y="2628775"/>
              <a:ext cx="5675" cy="27750"/>
            </a:xfrm>
            <a:custGeom>
              <a:rect b="b" l="l" r="r" t="t"/>
              <a:pathLst>
                <a:path extrusionOk="0" h="1110" w="227">
                  <a:moveTo>
                    <a:pt x="1" y="1"/>
                  </a:moveTo>
                  <a:lnTo>
                    <a:pt x="1" y="259"/>
                  </a:lnTo>
                  <a:lnTo>
                    <a:pt x="227" y="259"/>
                  </a:lnTo>
                  <a:lnTo>
                    <a:pt x="227" y="1"/>
                  </a:lnTo>
                  <a:close/>
                  <a:moveTo>
                    <a:pt x="1" y="840"/>
                  </a:moveTo>
                  <a:lnTo>
                    <a:pt x="1" y="1109"/>
                  </a:lnTo>
                  <a:lnTo>
                    <a:pt x="227" y="1109"/>
                  </a:lnTo>
                  <a:lnTo>
                    <a:pt x="227" y="84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6"/>
            <p:cNvSpPr/>
            <p:nvPr/>
          </p:nvSpPr>
          <p:spPr>
            <a:xfrm>
              <a:off x="2393275" y="2649775"/>
              <a:ext cx="5400" cy="6750"/>
            </a:xfrm>
            <a:custGeom>
              <a:rect b="b" l="l" r="r" t="t"/>
              <a:pathLst>
                <a:path extrusionOk="0" h="270" w="216">
                  <a:moveTo>
                    <a:pt x="0" y="0"/>
                  </a:moveTo>
                  <a:lnTo>
                    <a:pt x="0" y="269"/>
                  </a:lnTo>
                  <a:lnTo>
                    <a:pt x="215" y="269"/>
                  </a:lnTo>
                  <a:lnTo>
                    <a:pt x="21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6"/>
            <p:cNvSpPr/>
            <p:nvPr/>
          </p:nvSpPr>
          <p:spPr>
            <a:xfrm>
              <a:off x="2410225" y="2649775"/>
              <a:ext cx="5675" cy="6750"/>
            </a:xfrm>
            <a:custGeom>
              <a:rect b="b" l="l" r="r" t="t"/>
              <a:pathLst>
                <a:path extrusionOk="0" h="270" w="227">
                  <a:moveTo>
                    <a:pt x="0" y="0"/>
                  </a:moveTo>
                  <a:lnTo>
                    <a:pt x="0" y="269"/>
                  </a:lnTo>
                  <a:lnTo>
                    <a:pt x="226" y="269"/>
                  </a:lnTo>
                  <a:lnTo>
                    <a:pt x="2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6"/>
            <p:cNvSpPr/>
            <p:nvPr/>
          </p:nvSpPr>
          <p:spPr>
            <a:xfrm>
              <a:off x="2427425" y="2649775"/>
              <a:ext cx="5675" cy="6750"/>
            </a:xfrm>
            <a:custGeom>
              <a:rect b="b" l="l" r="r" t="t"/>
              <a:pathLst>
                <a:path extrusionOk="0" h="270" w="227">
                  <a:moveTo>
                    <a:pt x="1" y="0"/>
                  </a:moveTo>
                  <a:lnTo>
                    <a:pt x="1" y="269"/>
                  </a:lnTo>
                  <a:lnTo>
                    <a:pt x="227" y="269"/>
                  </a:lnTo>
                  <a:lnTo>
                    <a:pt x="2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6"/>
            <p:cNvSpPr/>
            <p:nvPr/>
          </p:nvSpPr>
          <p:spPr>
            <a:xfrm>
              <a:off x="2058300" y="2684475"/>
              <a:ext cx="22625" cy="39300"/>
            </a:xfrm>
            <a:custGeom>
              <a:rect b="b" l="l" r="r" t="t"/>
              <a:pathLst>
                <a:path extrusionOk="0" h="1572" w="905">
                  <a:moveTo>
                    <a:pt x="0" y="0"/>
                  </a:moveTo>
                  <a:lnTo>
                    <a:pt x="0" y="1572"/>
                  </a:lnTo>
                  <a:lnTo>
                    <a:pt x="215" y="1572"/>
                  </a:lnTo>
                  <a:lnTo>
                    <a:pt x="215" y="818"/>
                  </a:lnTo>
                  <a:lnTo>
                    <a:pt x="839" y="818"/>
                  </a:lnTo>
                  <a:lnTo>
                    <a:pt x="839" y="646"/>
                  </a:lnTo>
                  <a:lnTo>
                    <a:pt x="215" y="646"/>
                  </a:lnTo>
                  <a:lnTo>
                    <a:pt x="215" y="183"/>
                  </a:lnTo>
                  <a:lnTo>
                    <a:pt x="904" y="183"/>
                  </a:lnTo>
                  <a:lnTo>
                    <a:pt x="9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6"/>
            <p:cNvSpPr/>
            <p:nvPr/>
          </p:nvSpPr>
          <p:spPr>
            <a:xfrm>
              <a:off x="2084925" y="2693625"/>
              <a:ext cx="17250" cy="30150"/>
            </a:xfrm>
            <a:custGeom>
              <a:rect b="b" l="l" r="r" t="t"/>
              <a:pathLst>
                <a:path extrusionOk="0" h="1206" w="690">
                  <a:moveTo>
                    <a:pt x="592" y="0"/>
                  </a:moveTo>
                  <a:cubicBezTo>
                    <a:pt x="506" y="0"/>
                    <a:pt x="420" y="22"/>
                    <a:pt x="356" y="54"/>
                  </a:cubicBezTo>
                  <a:cubicBezTo>
                    <a:pt x="291" y="86"/>
                    <a:pt x="237" y="140"/>
                    <a:pt x="205" y="216"/>
                  </a:cubicBezTo>
                  <a:lnTo>
                    <a:pt x="205" y="33"/>
                  </a:lnTo>
                  <a:lnTo>
                    <a:pt x="0" y="33"/>
                  </a:lnTo>
                  <a:lnTo>
                    <a:pt x="0" y="1206"/>
                  </a:lnTo>
                  <a:lnTo>
                    <a:pt x="205" y="1206"/>
                  </a:lnTo>
                  <a:lnTo>
                    <a:pt x="205" y="581"/>
                  </a:lnTo>
                  <a:cubicBezTo>
                    <a:pt x="205" y="452"/>
                    <a:pt x="226" y="345"/>
                    <a:pt x="291" y="280"/>
                  </a:cubicBezTo>
                  <a:cubicBezTo>
                    <a:pt x="345" y="205"/>
                    <a:pt x="431" y="173"/>
                    <a:pt x="539" y="173"/>
                  </a:cubicBezTo>
                  <a:cubicBezTo>
                    <a:pt x="571" y="173"/>
                    <a:pt x="603" y="173"/>
                    <a:pt x="625" y="183"/>
                  </a:cubicBezTo>
                  <a:cubicBezTo>
                    <a:pt x="646" y="183"/>
                    <a:pt x="668" y="194"/>
                    <a:pt x="689" y="205"/>
                  </a:cubicBezTo>
                  <a:lnTo>
                    <a:pt x="689" y="11"/>
                  </a:lnTo>
                  <a:cubicBezTo>
                    <a:pt x="679" y="11"/>
                    <a:pt x="657" y="0"/>
                    <a:pt x="6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6"/>
            <p:cNvSpPr/>
            <p:nvPr/>
          </p:nvSpPr>
          <p:spPr>
            <a:xfrm>
              <a:off x="2104025" y="2693625"/>
              <a:ext cx="27200" cy="30950"/>
            </a:xfrm>
            <a:custGeom>
              <a:rect b="b" l="l" r="r" t="t"/>
              <a:pathLst>
                <a:path extrusionOk="0" h="1238" w="1088">
                  <a:moveTo>
                    <a:pt x="539" y="162"/>
                  </a:moveTo>
                  <a:cubicBezTo>
                    <a:pt x="646" y="162"/>
                    <a:pt x="722" y="205"/>
                    <a:pt x="786" y="291"/>
                  </a:cubicBezTo>
                  <a:cubicBezTo>
                    <a:pt x="851" y="366"/>
                    <a:pt x="872" y="474"/>
                    <a:pt x="872" y="614"/>
                  </a:cubicBezTo>
                  <a:cubicBezTo>
                    <a:pt x="872" y="754"/>
                    <a:pt x="851" y="872"/>
                    <a:pt x="786" y="947"/>
                  </a:cubicBezTo>
                  <a:cubicBezTo>
                    <a:pt x="722" y="1033"/>
                    <a:pt x="646" y="1077"/>
                    <a:pt x="539" y="1077"/>
                  </a:cubicBezTo>
                  <a:cubicBezTo>
                    <a:pt x="442" y="1077"/>
                    <a:pt x="356" y="1033"/>
                    <a:pt x="291" y="947"/>
                  </a:cubicBezTo>
                  <a:cubicBezTo>
                    <a:pt x="237" y="872"/>
                    <a:pt x="205" y="754"/>
                    <a:pt x="205" y="614"/>
                  </a:cubicBezTo>
                  <a:cubicBezTo>
                    <a:pt x="205" y="474"/>
                    <a:pt x="237" y="366"/>
                    <a:pt x="291" y="280"/>
                  </a:cubicBezTo>
                  <a:cubicBezTo>
                    <a:pt x="356" y="205"/>
                    <a:pt x="442" y="162"/>
                    <a:pt x="539" y="162"/>
                  </a:cubicBezTo>
                  <a:close/>
                  <a:moveTo>
                    <a:pt x="539" y="0"/>
                  </a:moveTo>
                  <a:cubicBezTo>
                    <a:pt x="377" y="0"/>
                    <a:pt x="237" y="54"/>
                    <a:pt x="141" y="162"/>
                  </a:cubicBezTo>
                  <a:cubicBezTo>
                    <a:pt x="54" y="269"/>
                    <a:pt x="1" y="420"/>
                    <a:pt x="1" y="614"/>
                  </a:cubicBezTo>
                  <a:cubicBezTo>
                    <a:pt x="1" y="807"/>
                    <a:pt x="54" y="958"/>
                    <a:pt x="141" y="1077"/>
                  </a:cubicBezTo>
                  <a:cubicBezTo>
                    <a:pt x="237" y="1184"/>
                    <a:pt x="377" y="1238"/>
                    <a:pt x="539" y="1238"/>
                  </a:cubicBezTo>
                  <a:cubicBezTo>
                    <a:pt x="711" y="1238"/>
                    <a:pt x="840" y="1184"/>
                    <a:pt x="937" y="1077"/>
                  </a:cubicBezTo>
                  <a:cubicBezTo>
                    <a:pt x="1034" y="958"/>
                    <a:pt x="1088" y="807"/>
                    <a:pt x="1088" y="614"/>
                  </a:cubicBezTo>
                  <a:cubicBezTo>
                    <a:pt x="1088" y="420"/>
                    <a:pt x="1034" y="269"/>
                    <a:pt x="937" y="162"/>
                  </a:cubicBezTo>
                  <a:cubicBezTo>
                    <a:pt x="840" y="54"/>
                    <a:pt x="711" y="0"/>
                    <a:pt x="5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6"/>
            <p:cNvSpPr/>
            <p:nvPr/>
          </p:nvSpPr>
          <p:spPr>
            <a:xfrm>
              <a:off x="2139000" y="2693625"/>
              <a:ext cx="42800" cy="30150"/>
            </a:xfrm>
            <a:custGeom>
              <a:rect b="b" l="l" r="r" t="t"/>
              <a:pathLst>
                <a:path extrusionOk="0" h="1206" w="1712">
                  <a:moveTo>
                    <a:pt x="571" y="0"/>
                  </a:moveTo>
                  <a:cubicBezTo>
                    <a:pt x="485" y="0"/>
                    <a:pt x="410" y="22"/>
                    <a:pt x="345" y="54"/>
                  </a:cubicBezTo>
                  <a:cubicBezTo>
                    <a:pt x="291" y="86"/>
                    <a:pt x="237" y="140"/>
                    <a:pt x="194" y="216"/>
                  </a:cubicBezTo>
                  <a:lnTo>
                    <a:pt x="194" y="33"/>
                  </a:lnTo>
                  <a:lnTo>
                    <a:pt x="1" y="33"/>
                  </a:lnTo>
                  <a:lnTo>
                    <a:pt x="1" y="1206"/>
                  </a:lnTo>
                  <a:lnTo>
                    <a:pt x="194" y="1206"/>
                  </a:lnTo>
                  <a:lnTo>
                    <a:pt x="194" y="538"/>
                  </a:lnTo>
                  <a:cubicBezTo>
                    <a:pt x="194" y="431"/>
                    <a:pt x="216" y="334"/>
                    <a:pt x="281" y="269"/>
                  </a:cubicBezTo>
                  <a:cubicBezTo>
                    <a:pt x="334" y="205"/>
                    <a:pt x="410" y="173"/>
                    <a:pt x="517" y="173"/>
                  </a:cubicBezTo>
                  <a:cubicBezTo>
                    <a:pt x="593" y="173"/>
                    <a:pt x="657" y="194"/>
                    <a:pt x="700" y="248"/>
                  </a:cubicBezTo>
                  <a:cubicBezTo>
                    <a:pt x="743" y="302"/>
                    <a:pt x="754" y="388"/>
                    <a:pt x="754" y="495"/>
                  </a:cubicBezTo>
                  <a:lnTo>
                    <a:pt x="754" y="1206"/>
                  </a:lnTo>
                  <a:lnTo>
                    <a:pt x="948" y="1206"/>
                  </a:lnTo>
                  <a:lnTo>
                    <a:pt x="948" y="538"/>
                  </a:lnTo>
                  <a:cubicBezTo>
                    <a:pt x="948" y="420"/>
                    <a:pt x="980" y="334"/>
                    <a:pt x="1045" y="269"/>
                  </a:cubicBezTo>
                  <a:cubicBezTo>
                    <a:pt x="1098" y="205"/>
                    <a:pt x="1174" y="173"/>
                    <a:pt x="1281" y="173"/>
                  </a:cubicBezTo>
                  <a:cubicBezTo>
                    <a:pt x="1357" y="173"/>
                    <a:pt x="1421" y="194"/>
                    <a:pt x="1464" y="248"/>
                  </a:cubicBezTo>
                  <a:cubicBezTo>
                    <a:pt x="1497" y="302"/>
                    <a:pt x="1518" y="388"/>
                    <a:pt x="1518" y="495"/>
                  </a:cubicBezTo>
                  <a:lnTo>
                    <a:pt x="1518" y="1206"/>
                  </a:lnTo>
                  <a:lnTo>
                    <a:pt x="1712" y="1206"/>
                  </a:lnTo>
                  <a:lnTo>
                    <a:pt x="1712" y="495"/>
                  </a:lnTo>
                  <a:cubicBezTo>
                    <a:pt x="1712" y="334"/>
                    <a:pt x="1680" y="216"/>
                    <a:pt x="1615" y="129"/>
                  </a:cubicBezTo>
                  <a:cubicBezTo>
                    <a:pt x="1550" y="43"/>
                    <a:pt x="1454" y="0"/>
                    <a:pt x="1335" y="0"/>
                  </a:cubicBezTo>
                  <a:cubicBezTo>
                    <a:pt x="1238" y="0"/>
                    <a:pt x="1163" y="22"/>
                    <a:pt x="1098" y="65"/>
                  </a:cubicBezTo>
                  <a:cubicBezTo>
                    <a:pt x="1023" y="108"/>
                    <a:pt x="969" y="162"/>
                    <a:pt x="915" y="259"/>
                  </a:cubicBezTo>
                  <a:cubicBezTo>
                    <a:pt x="894" y="173"/>
                    <a:pt x="851" y="108"/>
                    <a:pt x="786" y="65"/>
                  </a:cubicBezTo>
                  <a:cubicBezTo>
                    <a:pt x="733" y="22"/>
                    <a:pt x="657" y="0"/>
                    <a:pt x="5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6"/>
            <p:cNvSpPr/>
            <p:nvPr/>
          </p:nvSpPr>
          <p:spPr>
            <a:xfrm>
              <a:off x="2192825" y="2696050"/>
              <a:ext cx="5400" cy="27725"/>
            </a:xfrm>
            <a:custGeom>
              <a:rect b="b" l="l" r="r" t="t"/>
              <a:pathLst>
                <a:path extrusionOk="0" h="1109" w="216">
                  <a:moveTo>
                    <a:pt x="0" y="0"/>
                  </a:moveTo>
                  <a:lnTo>
                    <a:pt x="0" y="258"/>
                  </a:lnTo>
                  <a:lnTo>
                    <a:pt x="215" y="258"/>
                  </a:lnTo>
                  <a:lnTo>
                    <a:pt x="215" y="0"/>
                  </a:lnTo>
                  <a:close/>
                  <a:moveTo>
                    <a:pt x="0" y="840"/>
                  </a:moveTo>
                  <a:lnTo>
                    <a:pt x="0" y="1109"/>
                  </a:lnTo>
                  <a:lnTo>
                    <a:pt x="215" y="1109"/>
                  </a:lnTo>
                  <a:lnTo>
                    <a:pt x="215" y="84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6"/>
            <p:cNvSpPr/>
            <p:nvPr/>
          </p:nvSpPr>
          <p:spPr>
            <a:xfrm>
              <a:off x="2210300" y="2717025"/>
              <a:ext cx="5675" cy="6750"/>
            </a:xfrm>
            <a:custGeom>
              <a:rect b="b" l="l" r="r" t="t"/>
              <a:pathLst>
                <a:path extrusionOk="0" h="270" w="227">
                  <a:moveTo>
                    <a:pt x="1" y="1"/>
                  </a:moveTo>
                  <a:lnTo>
                    <a:pt x="1" y="270"/>
                  </a:lnTo>
                  <a:lnTo>
                    <a:pt x="227" y="270"/>
                  </a:lnTo>
                  <a:lnTo>
                    <a:pt x="2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6"/>
            <p:cNvSpPr/>
            <p:nvPr/>
          </p:nvSpPr>
          <p:spPr>
            <a:xfrm>
              <a:off x="2227525" y="2717025"/>
              <a:ext cx="5400" cy="6750"/>
            </a:xfrm>
            <a:custGeom>
              <a:rect b="b" l="l" r="r" t="t"/>
              <a:pathLst>
                <a:path extrusionOk="0" h="270" w="216">
                  <a:moveTo>
                    <a:pt x="0" y="1"/>
                  </a:moveTo>
                  <a:lnTo>
                    <a:pt x="0" y="270"/>
                  </a:lnTo>
                  <a:lnTo>
                    <a:pt x="216" y="270"/>
                  </a:lnTo>
                  <a:lnTo>
                    <a:pt x="2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6"/>
            <p:cNvSpPr/>
            <p:nvPr/>
          </p:nvSpPr>
          <p:spPr>
            <a:xfrm>
              <a:off x="2244475" y="2717025"/>
              <a:ext cx="5675" cy="6750"/>
            </a:xfrm>
            <a:custGeom>
              <a:rect b="b" l="l" r="r" t="t"/>
              <a:pathLst>
                <a:path extrusionOk="0" h="270" w="227">
                  <a:moveTo>
                    <a:pt x="1" y="1"/>
                  </a:moveTo>
                  <a:lnTo>
                    <a:pt x="1" y="270"/>
                  </a:lnTo>
                  <a:lnTo>
                    <a:pt x="227" y="270"/>
                  </a:lnTo>
                  <a:lnTo>
                    <a:pt x="2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6"/>
            <p:cNvSpPr/>
            <p:nvPr/>
          </p:nvSpPr>
          <p:spPr>
            <a:xfrm>
              <a:off x="2056675" y="2750925"/>
              <a:ext cx="27725" cy="40925"/>
            </a:xfrm>
            <a:custGeom>
              <a:rect b="b" l="l" r="r" t="t"/>
              <a:pathLst>
                <a:path extrusionOk="0" h="1637" w="1109">
                  <a:moveTo>
                    <a:pt x="549" y="1"/>
                  </a:moveTo>
                  <a:cubicBezTo>
                    <a:pt x="377" y="1"/>
                    <a:pt x="248" y="44"/>
                    <a:pt x="151" y="130"/>
                  </a:cubicBezTo>
                  <a:cubicBezTo>
                    <a:pt x="43" y="205"/>
                    <a:pt x="0" y="313"/>
                    <a:pt x="0" y="453"/>
                  </a:cubicBezTo>
                  <a:cubicBezTo>
                    <a:pt x="0" y="571"/>
                    <a:pt x="33" y="668"/>
                    <a:pt x="108" y="732"/>
                  </a:cubicBezTo>
                  <a:cubicBezTo>
                    <a:pt x="173" y="797"/>
                    <a:pt x="291" y="851"/>
                    <a:pt x="452" y="883"/>
                  </a:cubicBezTo>
                  <a:lnTo>
                    <a:pt x="582" y="905"/>
                  </a:lnTo>
                  <a:cubicBezTo>
                    <a:pt x="689" y="926"/>
                    <a:pt x="765" y="959"/>
                    <a:pt x="808" y="1002"/>
                  </a:cubicBezTo>
                  <a:cubicBezTo>
                    <a:pt x="861" y="1045"/>
                    <a:pt x="883" y="1109"/>
                    <a:pt x="883" y="1185"/>
                  </a:cubicBezTo>
                  <a:cubicBezTo>
                    <a:pt x="883" y="1271"/>
                    <a:pt x="851" y="1346"/>
                    <a:pt x="786" y="1389"/>
                  </a:cubicBezTo>
                  <a:cubicBezTo>
                    <a:pt x="722" y="1443"/>
                    <a:pt x="625" y="1464"/>
                    <a:pt x="506" y="1464"/>
                  </a:cubicBezTo>
                  <a:cubicBezTo>
                    <a:pt x="420" y="1464"/>
                    <a:pt x="345" y="1454"/>
                    <a:pt x="259" y="1421"/>
                  </a:cubicBezTo>
                  <a:cubicBezTo>
                    <a:pt x="173" y="1400"/>
                    <a:pt x="97" y="1367"/>
                    <a:pt x="11" y="1314"/>
                  </a:cubicBezTo>
                  <a:lnTo>
                    <a:pt x="11" y="1529"/>
                  </a:lnTo>
                  <a:cubicBezTo>
                    <a:pt x="97" y="1572"/>
                    <a:pt x="183" y="1593"/>
                    <a:pt x="269" y="1604"/>
                  </a:cubicBezTo>
                  <a:cubicBezTo>
                    <a:pt x="345" y="1626"/>
                    <a:pt x="431" y="1637"/>
                    <a:pt x="506" y="1637"/>
                  </a:cubicBezTo>
                  <a:cubicBezTo>
                    <a:pt x="700" y="1637"/>
                    <a:pt x="851" y="1593"/>
                    <a:pt x="948" y="1518"/>
                  </a:cubicBezTo>
                  <a:cubicBezTo>
                    <a:pt x="1055" y="1443"/>
                    <a:pt x="1109" y="1324"/>
                    <a:pt x="1109" y="1174"/>
                  </a:cubicBezTo>
                  <a:cubicBezTo>
                    <a:pt x="1109" y="1045"/>
                    <a:pt x="1066" y="937"/>
                    <a:pt x="991" y="862"/>
                  </a:cubicBezTo>
                  <a:cubicBezTo>
                    <a:pt x="915" y="786"/>
                    <a:pt x="797" y="732"/>
                    <a:pt x="646" y="711"/>
                  </a:cubicBezTo>
                  <a:lnTo>
                    <a:pt x="517" y="679"/>
                  </a:lnTo>
                  <a:cubicBezTo>
                    <a:pt x="399" y="657"/>
                    <a:pt x="313" y="625"/>
                    <a:pt x="280" y="593"/>
                  </a:cubicBezTo>
                  <a:cubicBezTo>
                    <a:pt x="237" y="560"/>
                    <a:pt x="216" y="506"/>
                    <a:pt x="216" y="442"/>
                  </a:cubicBezTo>
                  <a:cubicBezTo>
                    <a:pt x="216" y="356"/>
                    <a:pt x="248" y="291"/>
                    <a:pt x="302" y="248"/>
                  </a:cubicBezTo>
                  <a:cubicBezTo>
                    <a:pt x="366" y="205"/>
                    <a:pt x="463" y="184"/>
                    <a:pt x="571" y="184"/>
                  </a:cubicBezTo>
                  <a:cubicBezTo>
                    <a:pt x="646" y="184"/>
                    <a:pt x="711" y="184"/>
                    <a:pt x="786" y="205"/>
                  </a:cubicBezTo>
                  <a:cubicBezTo>
                    <a:pt x="851" y="227"/>
                    <a:pt x="926" y="259"/>
                    <a:pt x="1012" y="291"/>
                  </a:cubicBezTo>
                  <a:lnTo>
                    <a:pt x="1012" y="87"/>
                  </a:lnTo>
                  <a:cubicBezTo>
                    <a:pt x="926" y="54"/>
                    <a:pt x="851" y="44"/>
                    <a:pt x="775" y="22"/>
                  </a:cubicBezTo>
                  <a:cubicBezTo>
                    <a:pt x="700" y="11"/>
                    <a:pt x="625" y="1"/>
                    <a:pt x="5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6"/>
            <p:cNvSpPr/>
            <p:nvPr/>
          </p:nvSpPr>
          <p:spPr>
            <a:xfrm>
              <a:off x="2091925" y="2761700"/>
              <a:ext cx="24500" cy="30150"/>
            </a:xfrm>
            <a:custGeom>
              <a:rect b="b" l="l" r="r" t="t"/>
              <a:pathLst>
                <a:path extrusionOk="0" h="1206" w="980">
                  <a:moveTo>
                    <a:pt x="0" y="0"/>
                  </a:moveTo>
                  <a:lnTo>
                    <a:pt x="0" y="710"/>
                  </a:lnTo>
                  <a:cubicBezTo>
                    <a:pt x="0" y="872"/>
                    <a:pt x="33" y="990"/>
                    <a:pt x="97" y="1076"/>
                  </a:cubicBezTo>
                  <a:cubicBezTo>
                    <a:pt x="172" y="1162"/>
                    <a:pt x="280" y="1206"/>
                    <a:pt x="409" y="1206"/>
                  </a:cubicBezTo>
                  <a:cubicBezTo>
                    <a:pt x="495" y="1206"/>
                    <a:pt x="560" y="1184"/>
                    <a:pt x="625" y="1152"/>
                  </a:cubicBezTo>
                  <a:cubicBezTo>
                    <a:pt x="689" y="1119"/>
                    <a:pt x="743" y="1066"/>
                    <a:pt x="786" y="990"/>
                  </a:cubicBezTo>
                  <a:lnTo>
                    <a:pt x="786" y="1173"/>
                  </a:lnTo>
                  <a:lnTo>
                    <a:pt x="980" y="1173"/>
                  </a:lnTo>
                  <a:lnTo>
                    <a:pt x="980" y="0"/>
                  </a:lnTo>
                  <a:lnTo>
                    <a:pt x="786" y="0"/>
                  </a:lnTo>
                  <a:lnTo>
                    <a:pt x="786" y="667"/>
                  </a:lnTo>
                  <a:cubicBezTo>
                    <a:pt x="786" y="775"/>
                    <a:pt x="764" y="872"/>
                    <a:pt x="700" y="936"/>
                  </a:cubicBezTo>
                  <a:cubicBezTo>
                    <a:pt x="635" y="1001"/>
                    <a:pt x="560" y="1033"/>
                    <a:pt x="452" y="1033"/>
                  </a:cubicBezTo>
                  <a:cubicBezTo>
                    <a:pt x="366" y="1033"/>
                    <a:pt x="302" y="1012"/>
                    <a:pt x="259" y="947"/>
                  </a:cubicBezTo>
                  <a:cubicBezTo>
                    <a:pt x="216" y="893"/>
                    <a:pt x="194" y="807"/>
                    <a:pt x="194" y="700"/>
                  </a:cubicBezTo>
                  <a:lnTo>
                    <a:pt x="1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6"/>
            <p:cNvSpPr/>
            <p:nvPr/>
          </p:nvSpPr>
          <p:spPr>
            <a:xfrm>
              <a:off x="2126350" y="2750125"/>
              <a:ext cx="26400" cy="41725"/>
            </a:xfrm>
            <a:custGeom>
              <a:rect b="b" l="l" r="r" t="t"/>
              <a:pathLst>
                <a:path extrusionOk="0" h="1669" w="1056">
                  <a:moveTo>
                    <a:pt x="517" y="592"/>
                  </a:moveTo>
                  <a:cubicBezTo>
                    <a:pt x="625" y="592"/>
                    <a:pt x="700" y="635"/>
                    <a:pt x="765" y="711"/>
                  </a:cubicBezTo>
                  <a:cubicBezTo>
                    <a:pt x="819" y="797"/>
                    <a:pt x="851" y="904"/>
                    <a:pt x="851" y="1044"/>
                  </a:cubicBezTo>
                  <a:cubicBezTo>
                    <a:pt x="851" y="1195"/>
                    <a:pt x="819" y="1303"/>
                    <a:pt x="765" y="1378"/>
                  </a:cubicBezTo>
                  <a:cubicBezTo>
                    <a:pt x="700" y="1464"/>
                    <a:pt x="625" y="1507"/>
                    <a:pt x="517" y="1507"/>
                  </a:cubicBezTo>
                  <a:cubicBezTo>
                    <a:pt x="421" y="1507"/>
                    <a:pt x="335" y="1464"/>
                    <a:pt x="281" y="1378"/>
                  </a:cubicBezTo>
                  <a:cubicBezTo>
                    <a:pt x="216" y="1303"/>
                    <a:pt x="195" y="1195"/>
                    <a:pt x="195" y="1044"/>
                  </a:cubicBezTo>
                  <a:cubicBezTo>
                    <a:pt x="195" y="904"/>
                    <a:pt x="216" y="797"/>
                    <a:pt x="281" y="711"/>
                  </a:cubicBezTo>
                  <a:cubicBezTo>
                    <a:pt x="335" y="635"/>
                    <a:pt x="421" y="592"/>
                    <a:pt x="517" y="592"/>
                  </a:cubicBezTo>
                  <a:close/>
                  <a:moveTo>
                    <a:pt x="1" y="0"/>
                  </a:moveTo>
                  <a:lnTo>
                    <a:pt x="1" y="1636"/>
                  </a:lnTo>
                  <a:lnTo>
                    <a:pt x="195" y="1636"/>
                  </a:lnTo>
                  <a:lnTo>
                    <a:pt x="195" y="1464"/>
                  </a:lnTo>
                  <a:cubicBezTo>
                    <a:pt x="238" y="1529"/>
                    <a:pt x="281" y="1582"/>
                    <a:pt x="345" y="1615"/>
                  </a:cubicBezTo>
                  <a:cubicBezTo>
                    <a:pt x="410" y="1647"/>
                    <a:pt x="485" y="1669"/>
                    <a:pt x="571" y="1669"/>
                  </a:cubicBezTo>
                  <a:cubicBezTo>
                    <a:pt x="711" y="1669"/>
                    <a:pt x="830" y="1604"/>
                    <a:pt x="916" y="1496"/>
                  </a:cubicBezTo>
                  <a:cubicBezTo>
                    <a:pt x="1002" y="1378"/>
                    <a:pt x="1056" y="1238"/>
                    <a:pt x="1056" y="1044"/>
                  </a:cubicBezTo>
                  <a:cubicBezTo>
                    <a:pt x="1056" y="861"/>
                    <a:pt x="1002" y="711"/>
                    <a:pt x="916" y="603"/>
                  </a:cubicBezTo>
                  <a:cubicBezTo>
                    <a:pt x="830" y="485"/>
                    <a:pt x="711" y="431"/>
                    <a:pt x="571" y="431"/>
                  </a:cubicBezTo>
                  <a:cubicBezTo>
                    <a:pt x="485" y="431"/>
                    <a:pt x="410" y="452"/>
                    <a:pt x="345" y="485"/>
                  </a:cubicBezTo>
                  <a:cubicBezTo>
                    <a:pt x="281" y="517"/>
                    <a:pt x="238" y="571"/>
                    <a:pt x="195" y="635"/>
                  </a:cubicBezTo>
                  <a:lnTo>
                    <a:pt x="19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6"/>
            <p:cNvSpPr/>
            <p:nvPr/>
          </p:nvSpPr>
          <p:spPr>
            <a:xfrm>
              <a:off x="2154600" y="2750125"/>
              <a:ext cx="10800" cy="52225"/>
            </a:xfrm>
            <a:custGeom>
              <a:rect b="b" l="l" r="r" t="t"/>
              <a:pathLst>
                <a:path extrusionOk="0" h="2089" w="432">
                  <a:moveTo>
                    <a:pt x="238" y="0"/>
                  </a:moveTo>
                  <a:lnTo>
                    <a:pt x="238" y="248"/>
                  </a:lnTo>
                  <a:lnTo>
                    <a:pt x="431" y="248"/>
                  </a:lnTo>
                  <a:lnTo>
                    <a:pt x="431" y="0"/>
                  </a:lnTo>
                  <a:close/>
                  <a:moveTo>
                    <a:pt x="238" y="463"/>
                  </a:moveTo>
                  <a:lnTo>
                    <a:pt x="238" y="1658"/>
                  </a:lnTo>
                  <a:cubicBezTo>
                    <a:pt x="238" y="1765"/>
                    <a:pt x="227" y="1830"/>
                    <a:pt x="205" y="1873"/>
                  </a:cubicBezTo>
                  <a:cubicBezTo>
                    <a:pt x="173" y="1905"/>
                    <a:pt x="119" y="1916"/>
                    <a:pt x="55" y="1916"/>
                  </a:cubicBezTo>
                  <a:lnTo>
                    <a:pt x="1" y="1916"/>
                  </a:lnTo>
                  <a:lnTo>
                    <a:pt x="1" y="2088"/>
                  </a:lnTo>
                  <a:lnTo>
                    <a:pt x="76" y="2088"/>
                  </a:lnTo>
                  <a:cubicBezTo>
                    <a:pt x="195" y="2088"/>
                    <a:pt x="291" y="2045"/>
                    <a:pt x="345" y="1981"/>
                  </a:cubicBezTo>
                  <a:cubicBezTo>
                    <a:pt x="410" y="1916"/>
                    <a:pt x="431" y="1808"/>
                    <a:pt x="431" y="1658"/>
                  </a:cubicBezTo>
                  <a:lnTo>
                    <a:pt x="431" y="463"/>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6"/>
            <p:cNvSpPr/>
            <p:nvPr/>
          </p:nvSpPr>
          <p:spPr>
            <a:xfrm>
              <a:off x="2173450" y="2760875"/>
              <a:ext cx="27200" cy="30975"/>
            </a:xfrm>
            <a:custGeom>
              <a:rect b="b" l="l" r="r" t="t"/>
              <a:pathLst>
                <a:path extrusionOk="0" h="1239" w="1088">
                  <a:moveTo>
                    <a:pt x="581" y="162"/>
                  </a:moveTo>
                  <a:cubicBezTo>
                    <a:pt x="678" y="162"/>
                    <a:pt x="754" y="195"/>
                    <a:pt x="807" y="259"/>
                  </a:cubicBezTo>
                  <a:cubicBezTo>
                    <a:pt x="872" y="324"/>
                    <a:pt x="894" y="410"/>
                    <a:pt x="894" y="507"/>
                  </a:cubicBezTo>
                  <a:lnTo>
                    <a:pt x="205" y="517"/>
                  </a:lnTo>
                  <a:cubicBezTo>
                    <a:pt x="216" y="399"/>
                    <a:pt x="259" y="313"/>
                    <a:pt x="323" y="259"/>
                  </a:cubicBezTo>
                  <a:cubicBezTo>
                    <a:pt x="388" y="195"/>
                    <a:pt x="474" y="162"/>
                    <a:pt x="581" y="162"/>
                  </a:cubicBezTo>
                  <a:close/>
                  <a:moveTo>
                    <a:pt x="581" y="1"/>
                  </a:moveTo>
                  <a:cubicBezTo>
                    <a:pt x="398" y="1"/>
                    <a:pt x="259" y="55"/>
                    <a:pt x="162" y="173"/>
                  </a:cubicBezTo>
                  <a:cubicBezTo>
                    <a:pt x="54" y="281"/>
                    <a:pt x="0" y="431"/>
                    <a:pt x="0" y="625"/>
                  </a:cubicBezTo>
                  <a:cubicBezTo>
                    <a:pt x="0" y="819"/>
                    <a:pt x="54" y="959"/>
                    <a:pt x="162" y="1077"/>
                  </a:cubicBezTo>
                  <a:cubicBezTo>
                    <a:pt x="280" y="1185"/>
                    <a:pt x="420" y="1239"/>
                    <a:pt x="614" y="1239"/>
                  </a:cubicBezTo>
                  <a:cubicBezTo>
                    <a:pt x="689" y="1239"/>
                    <a:pt x="764" y="1228"/>
                    <a:pt x="829" y="1217"/>
                  </a:cubicBezTo>
                  <a:cubicBezTo>
                    <a:pt x="904" y="1195"/>
                    <a:pt x="980" y="1174"/>
                    <a:pt x="1044" y="1142"/>
                  </a:cubicBezTo>
                  <a:lnTo>
                    <a:pt x="1044" y="959"/>
                  </a:lnTo>
                  <a:cubicBezTo>
                    <a:pt x="980" y="1002"/>
                    <a:pt x="904" y="1023"/>
                    <a:pt x="840" y="1045"/>
                  </a:cubicBezTo>
                  <a:cubicBezTo>
                    <a:pt x="764" y="1066"/>
                    <a:pt x="700" y="1077"/>
                    <a:pt x="624" y="1077"/>
                  </a:cubicBezTo>
                  <a:cubicBezTo>
                    <a:pt x="495" y="1077"/>
                    <a:pt x="398" y="1034"/>
                    <a:pt x="323" y="969"/>
                  </a:cubicBezTo>
                  <a:cubicBezTo>
                    <a:pt x="248" y="894"/>
                    <a:pt x="216" y="797"/>
                    <a:pt x="205" y="668"/>
                  </a:cubicBezTo>
                  <a:lnTo>
                    <a:pt x="1087" y="668"/>
                  </a:lnTo>
                  <a:lnTo>
                    <a:pt x="1087" y="571"/>
                  </a:lnTo>
                  <a:cubicBezTo>
                    <a:pt x="1087" y="388"/>
                    <a:pt x="1044" y="259"/>
                    <a:pt x="958" y="152"/>
                  </a:cubicBezTo>
                  <a:cubicBezTo>
                    <a:pt x="861" y="55"/>
                    <a:pt x="732" y="1"/>
                    <a:pt x="5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6"/>
            <p:cNvSpPr/>
            <p:nvPr/>
          </p:nvSpPr>
          <p:spPr>
            <a:xfrm>
              <a:off x="2206550" y="2760875"/>
              <a:ext cx="23425" cy="30975"/>
            </a:xfrm>
            <a:custGeom>
              <a:rect b="b" l="l" r="r" t="t"/>
              <a:pathLst>
                <a:path extrusionOk="0" h="1239" w="937">
                  <a:moveTo>
                    <a:pt x="592" y="1"/>
                  </a:moveTo>
                  <a:cubicBezTo>
                    <a:pt x="409" y="1"/>
                    <a:pt x="269" y="55"/>
                    <a:pt x="161" y="162"/>
                  </a:cubicBezTo>
                  <a:cubicBezTo>
                    <a:pt x="54" y="270"/>
                    <a:pt x="0" y="431"/>
                    <a:pt x="0" y="614"/>
                  </a:cubicBezTo>
                  <a:cubicBezTo>
                    <a:pt x="0" y="808"/>
                    <a:pt x="54" y="959"/>
                    <a:pt x="161" y="1066"/>
                  </a:cubicBezTo>
                  <a:cubicBezTo>
                    <a:pt x="258" y="1185"/>
                    <a:pt x="398" y="1239"/>
                    <a:pt x="581" y="1239"/>
                  </a:cubicBezTo>
                  <a:cubicBezTo>
                    <a:pt x="646" y="1239"/>
                    <a:pt x="710" y="1228"/>
                    <a:pt x="764" y="1217"/>
                  </a:cubicBezTo>
                  <a:cubicBezTo>
                    <a:pt x="818" y="1206"/>
                    <a:pt x="883" y="1185"/>
                    <a:pt x="936" y="1163"/>
                  </a:cubicBezTo>
                  <a:lnTo>
                    <a:pt x="936" y="980"/>
                  </a:lnTo>
                  <a:cubicBezTo>
                    <a:pt x="883" y="1013"/>
                    <a:pt x="818" y="1034"/>
                    <a:pt x="764" y="1045"/>
                  </a:cubicBezTo>
                  <a:cubicBezTo>
                    <a:pt x="710" y="1066"/>
                    <a:pt x="657" y="1077"/>
                    <a:pt x="603" y="1077"/>
                  </a:cubicBezTo>
                  <a:cubicBezTo>
                    <a:pt x="474" y="1077"/>
                    <a:pt x="377" y="1034"/>
                    <a:pt x="312" y="948"/>
                  </a:cubicBezTo>
                  <a:cubicBezTo>
                    <a:pt x="237" y="873"/>
                    <a:pt x="205" y="765"/>
                    <a:pt x="205" y="614"/>
                  </a:cubicBezTo>
                  <a:cubicBezTo>
                    <a:pt x="205" y="474"/>
                    <a:pt x="237" y="367"/>
                    <a:pt x="312" y="281"/>
                  </a:cubicBezTo>
                  <a:cubicBezTo>
                    <a:pt x="377" y="205"/>
                    <a:pt x="474" y="162"/>
                    <a:pt x="603" y="162"/>
                  </a:cubicBezTo>
                  <a:cubicBezTo>
                    <a:pt x="657" y="162"/>
                    <a:pt x="710" y="173"/>
                    <a:pt x="764" y="184"/>
                  </a:cubicBezTo>
                  <a:cubicBezTo>
                    <a:pt x="818" y="205"/>
                    <a:pt x="883" y="227"/>
                    <a:pt x="936" y="259"/>
                  </a:cubicBezTo>
                  <a:lnTo>
                    <a:pt x="936" y="76"/>
                  </a:lnTo>
                  <a:cubicBezTo>
                    <a:pt x="883" y="44"/>
                    <a:pt x="829" y="33"/>
                    <a:pt x="764" y="22"/>
                  </a:cubicBezTo>
                  <a:cubicBezTo>
                    <a:pt x="710" y="12"/>
                    <a:pt x="657" y="1"/>
                    <a:pt x="5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6"/>
            <p:cNvSpPr/>
            <p:nvPr/>
          </p:nvSpPr>
          <p:spPr>
            <a:xfrm>
              <a:off x="2234525" y="2753075"/>
              <a:ext cx="18575" cy="37975"/>
            </a:xfrm>
            <a:custGeom>
              <a:rect b="b" l="l" r="r" t="t"/>
              <a:pathLst>
                <a:path extrusionOk="0" h="1519" w="743">
                  <a:moveTo>
                    <a:pt x="151" y="1"/>
                  </a:moveTo>
                  <a:lnTo>
                    <a:pt x="151" y="345"/>
                  </a:lnTo>
                  <a:lnTo>
                    <a:pt x="0" y="345"/>
                  </a:lnTo>
                  <a:lnTo>
                    <a:pt x="0" y="496"/>
                  </a:lnTo>
                  <a:lnTo>
                    <a:pt x="151" y="496"/>
                  </a:lnTo>
                  <a:lnTo>
                    <a:pt x="151" y="1131"/>
                  </a:lnTo>
                  <a:cubicBezTo>
                    <a:pt x="151" y="1281"/>
                    <a:pt x="173" y="1378"/>
                    <a:pt x="226" y="1432"/>
                  </a:cubicBezTo>
                  <a:cubicBezTo>
                    <a:pt x="291" y="1486"/>
                    <a:pt x="388" y="1518"/>
                    <a:pt x="538" y="1518"/>
                  </a:cubicBezTo>
                  <a:lnTo>
                    <a:pt x="743" y="1518"/>
                  </a:lnTo>
                  <a:lnTo>
                    <a:pt x="743" y="1357"/>
                  </a:lnTo>
                  <a:lnTo>
                    <a:pt x="538" y="1357"/>
                  </a:lnTo>
                  <a:cubicBezTo>
                    <a:pt x="463" y="1357"/>
                    <a:pt x="409" y="1346"/>
                    <a:pt x="377" y="1314"/>
                  </a:cubicBezTo>
                  <a:cubicBezTo>
                    <a:pt x="355" y="1292"/>
                    <a:pt x="345" y="1228"/>
                    <a:pt x="345" y="1131"/>
                  </a:cubicBezTo>
                  <a:lnTo>
                    <a:pt x="345" y="496"/>
                  </a:lnTo>
                  <a:lnTo>
                    <a:pt x="743" y="496"/>
                  </a:lnTo>
                  <a:lnTo>
                    <a:pt x="743" y="345"/>
                  </a:lnTo>
                  <a:lnTo>
                    <a:pt x="345" y="345"/>
                  </a:lnTo>
                  <a:lnTo>
                    <a:pt x="34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6"/>
            <p:cNvSpPr/>
            <p:nvPr/>
          </p:nvSpPr>
          <p:spPr>
            <a:xfrm>
              <a:off x="2260625" y="2763300"/>
              <a:ext cx="5400" cy="27750"/>
            </a:xfrm>
            <a:custGeom>
              <a:rect b="b" l="l" r="r" t="t"/>
              <a:pathLst>
                <a:path extrusionOk="0" h="1110" w="216">
                  <a:moveTo>
                    <a:pt x="0" y="1"/>
                  </a:moveTo>
                  <a:lnTo>
                    <a:pt x="0" y="259"/>
                  </a:lnTo>
                  <a:lnTo>
                    <a:pt x="216" y="259"/>
                  </a:lnTo>
                  <a:lnTo>
                    <a:pt x="216" y="1"/>
                  </a:lnTo>
                  <a:close/>
                  <a:moveTo>
                    <a:pt x="0" y="840"/>
                  </a:moveTo>
                  <a:lnTo>
                    <a:pt x="0" y="1109"/>
                  </a:lnTo>
                  <a:lnTo>
                    <a:pt x="216" y="1109"/>
                  </a:lnTo>
                  <a:lnTo>
                    <a:pt x="216" y="84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6"/>
            <p:cNvSpPr/>
            <p:nvPr/>
          </p:nvSpPr>
          <p:spPr>
            <a:xfrm>
              <a:off x="2278100" y="2784300"/>
              <a:ext cx="5675" cy="6750"/>
            </a:xfrm>
            <a:custGeom>
              <a:rect b="b" l="l" r="r" t="t"/>
              <a:pathLst>
                <a:path extrusionOk="0" h="270" w="227">
                  <a:moveTo>
                    <a:pt x="1" y="0"/>
                  </a:moveTo>
                  <a:lnTo>
                    <a:pt x="1" y="269"/>
                  </a:lnTo>
                  <a:lnTo>
                    <a:pt x="227" y="269"/>
                  </a:lnTo>
                  <a:lnTo>
                    <a:pt x="2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6"/>
            <p:cNvSpPr/>
            <p:nvPr/>
          </p:nvSpPr>
          <p:spPr>
            <a:xfrm>
              <a:off x="2295325" y="2784300"/>
              <a:ext cx="5400" cy="6750"/>
            </a:xfrm>
            <a:custGeom>
              <a:rect b="b" l="l" r="r" t="t"/>
              <a:pathLst>
                <a:path extrusionOk="0" h="270" w="216">
                  <a:moveTo>
                    <a:pt x="1" y="0"/>
                  </a:moveTo>
                  <a:lnTo>
                    <a:pt x="1" y="269"/>
                  </a:lnTo>
                  <a:lnTo>
                    <a:pt x="216" y="269"/>
                  </a:lnTo>
                  <a:lnTo>
                    <a:pt x="21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6"/>
            <p:cNvSpPr/>
            <p:nvPr/>
          </p:nvSpPr>
          <p:spPr>
            <a:xfrm>
              <a:off x="2312275" y="2784300"/>
              <a:ext cx="5675" cy="6750"/>
            </a:xfrm>
            <a:custGeom>
              <a:rect b="b" l="l" r="r" t="t"/>
              <a:pathLst>
                <a:path extrusionOk="0" h="270" w="227">
                  <a:moveTo>
                    <a:pt x="1" y="0"/>
                  </a:moveTo>
                  <a:lnTo>
                    <a:pt x="1" y="269"/>
                  </a:lnTo>
                  <a:lnTo>
                    <a:pt x="227" y="269"/>
                  </a:lnTo>
                  <a:lnTo>
                    <a:pt x="2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6"/>
            <p:cNvSpPr/>
            <p:nvPr/>
          </p:nvSpPr>
          <p:spPr>
            <a:xfrm>
              <a:off x="4358200" y="3450200"/>
              <a:ext cx="701450" cy="302725"/>
            </a:xfrm>
            <a:custGeom>
              <a:rect b="b" l="l" r="r" t="t"/>
              <a:pathLst>
                <a:path extrusionOk="0" h="12109" w="28058">
                  <a:moveTo>
                    <a:pt x="0" y="1"/>
                  </a:moveTo>
                  <a:lnTo>
                    <a:pt x="0" y="12108"/>
                  </a:lnTo>
                  <a:lnTo>
                    <a:pt x="28058" y="12108"/>
                  </a:lnTo>
                  <a:lnTo>
                    <a:pt x="28058"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6"/>
            <p:cNvSpPr/>
            <p:nvPr/>
          </p:nvSpPr>
          <p:spPr>
            <a:xfrm>
              <a:off x="4358200" y="3450200"/>
              <a:ext cx="701450" cy="302725"/>
            </a:xfrm>
            <a:custGeom>
              <a:rect b="b" l="l" r="r" t="t"/>
              <a:pathLst>
                <a:path extrusionOk="0" fill="none" h="12109" w="28058">
                  <a:moveTo>
                    <a:pt x="0" y="1"/>
                  </a:moveTo>
                  <a:lnTo>
                    <a:pt x="28058" y="1"/>
                  </a:lnTo>
                  <a:moveTo>
                    <a:pt x="0" y="1"/>
                  </a:moveTo>
                  <a:lnTo>
                    <a:pt x="28058" y="1"/>
                  </a:lnTo>
                  <a:moveTo>
                    <a:pt x="28058" y="1"/>
                  </a:moveTo>
                  <a:lnTo>
                    <a:pt x="28058" y="12108"/>
                  </a:lnTo>
                  <a:moveTo>
                    <a:pt x="28058" y="1"/>
                  </a:moveTo>
                  <a:lnTo>
                    <a:pt x="28058" y="12108"/>
                  </a:lnTo>
                  <a:moveTo>
                    <a:pt x="28058" y="12108"/>
                  </a:moveTo>
                  <a:lnTo>
                    <a:pt x="0" y="12108"/>
                  </a:lnTo>
                  <a:moveTo>
                    <a:pt x="28058" y="12108"/>
                  </a:moveTo>
                  <a:lnTo>
                    <a:pt x="0" y="12108"/>
                  </a:lnTo>
                  <a:moveTo>
                    <a:pt x="0" y="12108"/>
                  </a:moveTo>
                  <a:lnTo>
                    <a:pt x="0" y="1"/>
                  </a:lnTo>
                  <a:moveTo>
                    <a:pt x="0" y="12108"/>
                  </a:moveTo>
                  <a:lnTo>
                    <a:pt x="0" y="1"/>
                  </a:lnTo>
                </a:path>
              </a:pathLst>
            </a:custGeom>
            <a:noFill/>
            <a:ln cap="rnd" cmpd="sng" w="3500">
              <a:solidFill>
                <a:srgbClr val="FFFFFF"/>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6"/>
            <p:cNvSpPr/>
            <p:nvPr/>
          </p:nvSpPr>
          <p:spPr>
            <a:xfrm>
              <a:off x="4380250" y="3508600"/>
              <a:ext cx="30425" cy="39025"/>
            </a:xfrm>
            <a:custGeom>
              <a:rect b="b" l="l" r="r" t="t"/>
              <a:pathLst>
                <a:path extrusionOk="0" h="1561" w="1217">
                  <a:moveTo>
                    <a:pt x="474" y="172"/>
                  </a:moveTo>
                  <a:cubicBezTo>
                    <a:pt x="582" y="172"/>
                    <a:pt x="657" y="194"/>
                    <a:pt x="711" y="237"/>
                  </a:cubicBezTo>
                  <a:cubicBezTo>
                    <a:pt x="765" y="291"/>
                    <a:pt x="786" y="355"/>
                    <a:pt x="786" y="452"/>
                  </a:cubicBezTo>
                  <a:cubicBezTo>
                    <a:pt x="786" y="538"/>
                    <a:pt x="765" y="613"/>
                    <a:pt x="711" y="657"/>
                  </a:cubicBezTo>
                  <a:cubicBezTo>
                    <a:pt x="657" y="700"/>
                    <a:pt x="582" y="732"/>
                    <a:pt x="474" y="732"/>
                  </a:cubicBezTo>
                  <a:lnTo>
                    <a:pt x="205" y="732"/>
                  </a:lnTo>
                  <a:lnTo>
                    <a:pt x="205" y="172"/>
                  </a:lnTo>
                  <a:close/>
                  <a:moveTo>
                    <a:pt x="1" y="0"/>
                  </a:moveTo>
                  <a:lnTo>
                    <a:pt x="1" y="1561"/>
                  </a:lnTo>
                  <a:lnTo>
                    <a:pt x="205" y="1561"/>
                  </a:lnTo>
                  <a:lnTo>
                    <a:pt x="205" y="904"/>
                  </a:lnTo>
                  <a:lnTo>
                    <a:pt x="442" y="904"/>
                  </a:lnTo>
                  <a:cubicBezTo>
                    <a:pt x="528" y="904"/>
                    <a:pt x="593" y="915"/>
                    <a:pt x="636" y="958"/>
                  </a:cubicBezTo>
                  <a:cubicBezTo>
                    <a:pt x="690" y="990"/>
                    <a:pt x="743" y="1055"/>
                    <a:pt x="786" y="1162"/>
                  </a:cubicBezTo>
                  <a:lnTo>
                    <a:pt x="991" y="1561"/>
                  </a:lnTo>
                  <a:lnTo>
                    <a:pt x="1217" y="1561"/>
                  </a:lnTo>
                  <a:lnTo>
                    <a:pt x="1002" y="1141"/>
                  </a:lnTo>
                  <a:cubicBezTo>
                    <a:pt x="959" y="1044"/>
                    <a:pt x="916" y="979"/>
                    <a:pt x="872" y="926"/>
                  </a:cubicBezTo>
                  <a:cubicBezTo>
                    <a:pt x="829" y="883"/>
                    <a:pt x="786" y="850"/>
                    <a:pt x="743" y="829"/>
                  </a:cubicBezTo>
                  <a:cubicBezTo>
                    <a:pt x="829" y="807"/>
                    <a:pt x="894" y="764"/>
                    <a:pt x="937" y="700"/>
                  </a:cubicBezTo>
                  <a:cubicBezTo>
                    <a:pt x="991" y="624"/>
                    <a:pt x="1012" y="549"/>
                    <a:pt x="1012" y="452"/>
                  </a:cubicBezTo>
                  <a:cubicBezTo>
                    <a:pt x="1012" y="301"/>
                    <a:pt x="969" y="183"/>
                    <a:pt x="883" y="108"/>
                  </a:cubicBezTo>
                  <a:cubicBezTo>
                    <a:pt x="786" y="32"/>
                    <a:pt x="657" y="0"/>
                    <a:pt x="4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6"/>
            <p:cNvSpPr/>
            <p:nvPr/>
          </p:nvSpPr>
          <p:spPr>
            <a:xfrm>
              <a:off x="4412800" y="3517475"/>
              <a:ext cx="27475" cy="30950"/>
            </a:xfrm>
            <a:custGeom>
              <a:rect b="b" l="l" r="r" t="t"/>
              <a:pathLst>
                <a:path extrusionOk="0" h="1238" w="1099">
                  <a:moveTo>
                    <a:pt x="582" y="172"/>
                  </a:moveTo>
                  <a:cubicBezTo>
                    <a:pt x="679" y="172"/>
                    <a:pt x="754" y="205"/>
                    <a:pt x="808" y="258"/>
                  </a:cubicBezTo>
                  <a:cubicBezTo>
                    <a:pt x="873" y="323"/>
                    <a:pt x="894" y="409"/>
                    <a:pt x="905" y="517"/>
                  </a:cubicBezTo>
                  <a:lnTo>
                    <a:pt x="205" y="517"/>
                  </a:lnTo>
                  <a:cubicBezTo>
                    <a:pt x="216" y="409"/>
                    <a:pt x="259" y="323"/>
                    <a:pt x="324" y="258"/>
                  </a:cubicBezTo>
                  <a:cubicBezTo>
                    <a:pt x="388" y="205"/>
                    <a:pt x="474" y="172"/>
                    <a:pt x="582" y="172"/>
                  </a:cubicBezTo>
                  <a:close/>
                  <a:moveTo>
                    <a:pt x="582" y="0"/>
                  </a:moveTo>
                  <a:cubicBezTo>
                    <a:pt x="399" y="0"/>
                    <a:pt x="259" y="65"/>
                    <a:pt x="162" y="172"/>
                  </a:cubicBezTo>
                  <a:cubicBezTo>
                    <a:pt x="55" y="291"/>
                    <a:pt x="1" y="441"/>
                    <a:pt x="1" y="635"/>
                  </a:cubicBezTo>
                  <a:cubicBezTo>
                    <a:pt x="1" y="818"/>
                    <a:pt x="55" y="969"/>
                    <a:pt x="162" y="1076"/>
                  </a:cubicBezTo>
                  <a:cubicBezTo>
                    <a:pt x="281" y="1184"/>
                    <a:pt x="421" y="1238"/>
                    <a:pt x="614" y="1238"/>
                  </a:cubicBezTo>
                  <a:cubicBezTo>
                    <a:pt x="690" y="1238"/>
                    <a:pt x="765" y="1238"/>
                    <a:pt x="830" y="1216"/>
                  </a:cubicBezTo>
                  <a:cubicBezTo>
                    <a:pt x="905" y="1206"/>
                    <a:pt x="980" y="1184"/>
                    <a:pt x="1045" y="1152"/>
                  </a:cubicBezTo>
                  <a:lnTo>
                    <a:pt x="1045" y="969"/>
                  </a:lnTo>
                  <a:cubicBezTo>
                    <a:pt x="980" y="1001"/>
                    <a:pt x="905" y="1033"/>
                    <a:pt x="840" y="1055"/>
                  </a:cubicBezTo>
                  <a:cubicBezTo>
                    <a:pt x="776" y="1066"/>
                    <a:pt x="701" y="1076"/>
                    <a:pt x="625" y="1076"/>
                  </a:cubicBezTo>
                  <a:cubicBezTo>
                    <a:pt x="496" y="1076"/>
                    <a:pt x="399" y="1044"/>
                    <a:pt x="324" y="969"/>
                  </a:cubicBezTo>
                  <a:cubicBezTo>
                    <a:pt x="248" y="904"/>
                    <a:pt x="216" y="797"/>
                    <a:pt x="205" y="667"/>
                  </a:cubicBezTo>
                  <a:lnTo>
                    <a:pt x="1099" y="667"/>
                  </a:lnTo>
                  <a:lnTo>
                    <a:pt x="1099" y="571"/>
                  </a:lnTo>
                  <a:cubicBezTo>
                    <a:pt x="1099" y="398"/>
                    <a:pt x="1045" y="258"/>
                    <a:pt x="959" y="162"/>
                  </a:cubicBezTo>
                  <a:cubicBezTo>
                    <a:pt x="862" y="54"/>
                    <a:pt x="733" y="0"/>
                    <a:pt x="5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6"/>
            <p:cNvSpPr/>
            <p:nvPr/>
          </p:nvSpPr>
          <p:spPr>
            <a:xfrm>
              <a:off x="4444550" y="3509925"/>
              <a:ext cx="18325" cy="37700"/>
            </a:xfrm>
            <a:custGeom>
              <a:rect b="b" l="l" r="r" t="t"/>
              <a:pathLst>
                <a:path extrusionOk="0" h="1508" w="733">
                  <a:moveTo>
                    <a:pt x="141" y="1"/>
                  </a:moveTo>
                  <a:lnTo>
                    <a:pt x="141" y="334"/>
                  </a:lnTo>
                  <a:lnTo>
                    <a:pt x="1" y="334"/>
                  </a:lnTo>
                  <a:lnTo>
                    <a:pt x="1" y="485"/>
                  </a:lnTo>
                  <a:lnTo>
                    <a:pt x="141" y="485"/>
                  </a:lnTo>
                  <a:lnTo>
                    <a:pt x="141" y="1120"/>
                  </a:lnTo>
                  <a:cubicBezTo>
                    <a:pt x="141" y="1271"/>
                    <a:pt x="162" y="1378"/>
                    <a:pt x="227" y="1432"/>
                  </a:cubicBezTo>
                  <a:cubicBezTo>
                    <a:pt x="281" y="1486"/>
                    <a:pt x="378" y="1508"/>
                    <a:pt x="528" y="1508"/>
                  </a:cubicBezTo>
                  <a:lnTo>
                    <a:pt x="733" y="1508"/>
                  </a:lnTo>
                  <a:lnTo>
                    <a:pt x="733" y="1346"/>
                  </a:lnTo>
                  <a:lnTo>
                    <a:pt x="528" y="1346"/>
                  </a:lnTo>
                  <a:cubicBezTo>
                    <a:pt x="453" y="1346"/>
                    <a:pt x="399" y="1335"/>
                    <a:pt x="367" y="1314"/>
                  </a:cubicBezTo>
                  <a:cubicBezTo>
                    <a:pt x="345" y="1282"/>
                    <a:pt x="335" y="1217"/>
                    <a:pt x="335" y="1120"/>
                  </a:cubicBezTo>
                  <a:lnTo>
                    <a:pt x="335" y="485"/>
                  </a:lnTo>
                  <a:lnTo>
                    <a:pt x="733" y="485"/>
                  </a:lnTo>
                  <a:lnTo>
                    <a:pt x="733" y="334"/>
                  </a:lnTo>
                  <a:lnTo>
                    <a:pt x="335" y="334"/>
                  </a:lnTo>
                  <a:lnTo>
                    <a:pt x="3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6"/>
            <p:cNvSpPr/>
            <p:nvPr/>
          </p:nvSpPr>
          <p:spPr>
            <a:xfrm>
              <a:off x="4468775" y="3518275"/>
              <a:ext cx="24500" cy="30150"/>
            </a:xfrm>
            <a:custGeom>
              <a:rect b="b" l="l" r="r" t="t"/>
              <a:pathLst>
                <a:path extrusionOk="0" h="1206" w="980">
                  <a:moveTo>
                    <a:pt x="1" y="0"/>
                  </a:moveTo>
                  <a:lnTo>
                    <a:pt x="1" y="711"/>
                  </a:lnTo>
                  <a:cubicBezTo>
                    <a:pt x="1" y="872"/>
                    <a:pt x="33" y="1001"/>
                    <a:pt x="97" y="1087"/>
                  </a:cubicBezTo>
                  <a:cubicBezTo>
                    <a:pt x="173" y="1163"/>
                    <a:pt x="270" y="1206"/>
                    <a:pt x="409" y="1206"/>
                  </a:cubicBezTo>
                  <a:cubicBezTo>
                    <a:pt x="496" y="1206"/>
                    <a:pt x="560" y="1195"/>
                    <a:pt x="625" y="1163"/>
                  </a:cubicBezTo>
                  <a:cubicBezTo>
                    <a:pt x="689" y="1120"/>
                    <a:pt x="743" y="1066"/>
                    <a:pt x="786" y="1001"/>
                  </a:cubicBezTo>
                  <a:lnTo>
                    <a:pt x="786" y="1174"/>
                  </a:lnTo>
                  <a:lnTo>
                    <a:pt x="980" y="1174"/>
                  </a:lnTo>
                  <a:lnTo>
                    <a:pt x="980" y="0"/>
                  </a:lnTo>
                  <a:lnTo>
                    <a:pt x="786" y="0"/>
                  </a:lnTo>
                  <a:lnTo>
                    <a:pt x="786" y="668"/>
                  </a:lnTo>
                  <a:cubicBezTo>
                    <a:pt x="786" y="786"/>
                    <a:pt x="754" y="872"/>
                    <a:pt x="700" y="937"/>
                  </a:cubicBezTo>
                  <a:cubicBezTo>
                    <a:pt x="635" y="1012"/>
                    <a:pt x="549" y="1044"/>
                    <a:pt x="453" y="1044"/>
                  </a:cubicBezTo>
                  <a:cubicBezTo>
                    <a:pt x="366" y="1044"/>
                    <a:pt x="302" y="1012"/>
                    <a:pt x="259" y="958"/>
                  </a:cubicBezTo>
                  <a:cubicBezTo>
                    <a:pt x="216" y="905"/>
                    <a:pt x="194" y="818"/>
                    <a:pt x="194" y="711"/>
                  </a:cubicBezTo>
                  <a:lnTo>
                    <a:pt x="1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6"/>
            <p:cNvSpPr/>
            <p:nvPr/>
          </p:nvSpPr>
          <p:spPr>
            <a:xfrm>
              <a:off x="4503225" y="3517475"/>
              <a:ext cx="17225" cy="30150"/>
            </a:xfrm>
            <a:custGeom>
              <a:rect b="b" l="l" r="r" t="t"/>
              <a:pathLst>
                <a:path extrusionOk="0" h="1206" w="689">
                  <a:moveTo>
                    <a:pt x="581" y="0"/>
                  </a:moveTo>
                  <a:cubicBezTo>
                    <a:pt x="495" y="0"/>
                    <a:pt x="409" y="22"/>
                    <a:pt x="344" y="54"/>
                  </a:cubicBezTo>
                  <a:cubicBezTo>
                    <a:pt x="280" y="97"/>
                    <a:pt x="226" y="140"/>
                    <a:pt x="194" y="215"/>
                  </a:cubicBezTo>
                  <a:lnTo>
                    <a:pt x="194" y="32"/>
                  </a:lnTo>
                  <a:lnTo>
                    <a:pt x="0" y="32"/>
                  </a:lnTo>
                  <a:lnTo>
                    <a:pt x="0" y="1206"/>
                  </a:lnTo>
                  <a:lnTo>
                    <a:pt x="194" y="1206"/>
                  </a:lnTo>
                  <a:lnTo>
                    <a:pt x="194" y="592"/>
                  </a:lnTo>
                  <a:cubicBezTo>
                    <a:pt x="194" y="452"/>
                    <a:pt x="215" y="355"/>
                    <a:pt x="280" y="280"/>
                  </a:cubicBezTo>
                  <a:cubicBezTo>
                    <a:pt x="334" y="215"/>
                    <a:pt x="420" y="172"/>
                    <a:pt x="527" y="172"/>
                  </a:cubicBezTo>
                  <a:cubicBezTo>
                    <a:pt x="560" y="172"/>
                    <a:pt x="592" y="183"/>
                    <a:pt x="614" y="183"/>
                  </a:cubicBezTo>
                  <a:cubicBezTo>
                    <a:pt x="635" y="194"/>
                    <a:pt x="667" y="205"/>
                    <a:pt x="689" y="215"/>
                  </a:cubicBezTo>
                  <a:lnTo>
                    <a:pt x="678" y="11"/>
                  </a:lnTo>
                  <a:lnTo>
                    <a:pt x="624" y="11"/>
                  </a:lnTo>
                  <a:cubicBezTo>
                    <a:pt x="614" y="11"/>
                    <a:pt x="603" y="0"/>
                    <a:pt x="5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6"/>
            <p:cNvSpPr/>
            <p:nvPr/>
          </p:nvSpPr>
          <p:spPr>
            <a:xfrm>
              <a:off x="4524200" y="3517475"/>
              <a:ext cx="24775" cy="30150"/>
            </a:xfrm>
            <a:custGeom>
              <a:rect b="b" l="l" r="r" t="t"/>
              <a:pathLst>
                <a:path extrusionOk="0" h="1206" w="991">
                  <a:moveTo>
                    <a:pt x="582" y="0"/>
                  </a:moveTo>
                  <a:cubicBezTo>
                    <a:pt x="496" y="0"/>
                    <a:pt x="420" y="22"/>
                    <a:pt x="356" y="54"/>
                  </a:cubicBezTo>
                  <a:cubicBezTo>
                    <a:pt x="302" y="97"/>
                    <a:pt x="248" y="151"/>
                    <a:pt x="194" y="215"/>
                  </a:cubicBezTo>
                  <a:lnTo>
                    <a:pt x="194" y="32"/>
                  </a:lnTo>
                  <a:lnTo>
                    <a:pt x="1" y="32"/>
                  </a:lnTo>
                  <a:lnTo>
                    <a:pt x="1" y="1206"/>
                  </a:lnTo>
                  <a:lnTo>
                    <a:pt x="194" y="1206"/>
                  </a:lnTo>
                  <a:lnTo>
                    <a:pt x="194" y="549"/>
                  </a:lnTo>
                  <a:cubicBezTo>
                    <a:pt x="194" y="431"/>
                    <a:pt x="227" y="345"/>
                    <a:pt x="291" y="269"/>
                  </a:cubicBezTo>
                  <a:cubicBezTo>
                    <a:pt x="345" y="205"/>
                    <a:pt x="431" y="172"/>
                    <a:pt x="539" y="172"/>
                  </a:cubicBezTo>
                  <a:cubicBezTo>
                    <a:pt x="625" y="172"/>
                    <a:pt x="689" y="205"/>
                    <a:pt x="732" y="258"/>
                  </a:cubicBezTo>
                  <a:cubicBezTo>
                    <a:pt x="775" y="312"/>
                    <a:pt x="797" y="398"/>
                    <a:pt x="797" y="506"/>
                  </a:cubicBezTo>
                  <a:lnTo>
                    <a:pt x="797" y="1206"/>
                  </a:lnTo>
                  <a:lnTo>
                    <a:pt x="991" y="1206"/>
                  </a:lnTo>
                  <a:lnTo>
                    <a:pt x="991" y="495"/>
                  </a:lnTo>
                  <a:cubicBezTo>
                    <a:pt x="991" y="334"/>
                    <a:pt x="958" y="215"/>
                    <a:pt x="883" y="129"/>
                  </a:cubicBezTo>
                  <a:cubicBezTo>
                    <a:pt x="818" y="43"/>
                    <a:pt x="711" y="0"/>
                    <a:pt x="5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6"/>
            <p:cNvSpPr/>
            <p:nvPr/>
          </p:nvSpPr>
          <p:spPr>
            <a:xfrm>
              <a:off x="4556225" y="3530925"/>
              <a:ext cx="14000" cy="4325"/>
            </a:xfrm>
            <a:custGeom>
              <a:rect b="b" l="l" r="r" t="t"/>
              <a:pathLst>
                <a:path extrusionOk="0" h="173" w="560">
                  <a:moveTo>
                    <a:pt x="0" y="0"/>
                  </a:moveTo>
                  <a:lnTo>
                    <a:pt x="0" y="173"/>
                  </a:lnTo>
                  <a:lnTo>
                    <a:pt x="560" y="173"/>
                  </a:lnTo>
                  <a:lnTo>
                    <a:pt x="56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6"/>
            <p:cNvSpPr/>
            <p:nvPr/>
          </p:nvSpPr>
          <p:spPr>
            <a:xfrm>
              <a:off x="4578275" y="3508600"/>
              <a:ext cx="25325" cy="39025"/>
            </a:xfrm>
            <a:custGeom>
              <a:rect b="b" l="l" r="r" t="t"/>
              <a:pathLst>
                <a:path extrusionOk="0" h="1561" w="1013">
                  <a:moveTo>
                    <a:pt x="474" y="172"/>
                  </a:moveTo>
                  <a:cubicBezTo>
                    <a:pt x="571" y="172"/>
                    <a:pt x="647" y="194"/>
                    <a:pt x="700" y="248"/>
                  </a:cubicBezTo>
                  <a:cubicBezTo>
                    <a:pt x="754" y="301"/>
                    <a:pt x="786" y="377"/>
                    <a:pt x="786" y="463"/>
                  </a:cubicBezTo>
                  <a:cubicBezTo>
                    <a:pt x="786" y="560"/>
                    <a:pt x="754" y="635"/>
                    <a:pt x="700" y="689"/>
                  </a:cubicBezTo>
                  <a:cubicBezTo>
                    <a:pt x="647" y="732"/>
                    <a:pt x="571" y="764"/>
                    <a:pt x="474" y="764"/>
                  </a:cubicBezTo>
                  <a:lnTo>
                    <a:pt x="205" y="764"/>
                  </a:lnTo>
                  <a:lnTo>
                    <a:pt x="205" y="172"/>
                  </a:lnTo>
                  <a:close/>
                  <a:moveTo>
                    <a:pt x="1" y="0"/>
                  </a:moveTo>
                  <a:lnTo>
                    <a:pt x="1" y="1561"/>
                  </a:lnTo>
                  <a:lnTo>
                    <a:pt x="205" y="1561"/>
                  </a:lnTo>
                  <a:lnTo>
                    <a:pt x="205" y="936"/>
                  </a:lnTo>
                  <a:lnTo>
                    <a:pt x="474" y="936"/>
                  </a:lnTo>
                  <a:cubicBezTo>
                    <a:pt x="647" y="936"/>
                    <a:pt x="786" y="893"/>
                    <a:pt x="873" y="818"/>
                  </a:cubicBezTo>
                  <a:cubicBezTo>
                    <a:pt x="969" y="732"/>
                    <a:pt x="1012" y="624"/>
                    <a:pt x="1012" y="463"/>
                  </a:cubicBezTo>
                  <a:cubicBezTo>
                    <a:pt x="1012" y="312"/>
                    <a:pt x="969" y="194"/>
                    <a:pt x="873" y="118"/>
                  </a:cubicBezTo>
                  <a:cubicBezTo>
                    <a:pt x="786" y="32"/>
                    <a:pt x="647" y="0"/>
                    <a:pt x="4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6"/>
            <p:cNvSpPr/>
            <p:nvPr/>
          </p:nvSpPr>
          <p:spPr>
            <a:xfrm>
              <a:off x="4606275" y="3517475"/>
              <a:ext cx="24775" cy="30950"/>
            </a:xfrm>
            <a:custGeom>
              <a:rect b="b" l="l" r="r" t="t"/>
              <a:pathLst>
                <a:path extrusionOk="0" h="1238" w="991">
                  <a:moveTo>
                    <a:pt x="796" y="624"/>
                  </a:moveTo>
                  <a:lnTo>
                    <a:pt x="796" y="667"/>
                  </a:lnTo>
                  <a:cubicBezTo>
                    <a:pt x="796" y="786"/>
                    <a:pt x="764" y="893"/>
                    <a:pt x="700" y="969"/>
                  </a:cubicBezTo>
                  <a:cubicBezTo>
                    <a:pt x="635" y="1044"/>
                    <a:pt x="549" y="1076"/>
                    <a:pt x="441" y="1076"/>
                  </a:cubicBezTo>
                  <a:cubicBezTo>
                    <a:pt x="366" y="1076"/>
                    <a:pt x="301" y="1055"/>
                    <a:pt x="258" y="1023"/>
                  </a:cubicBezTo>
                  <a:cubicBezTo>
                    <a:pt x="215" y="980"/>
                    <a:pt x="194" y="926"/>
                    <a:pt x="194" y="850"/>
                  </a:cubicBezTo>
                  <a:cubicBezTo>
                    <a:pt x="194" y="764"/>
                    <a:pt x="215" y="711"/>
                    <a:pt x="280" y="667"/>
                  </a:cubicBezTo>
                  <a:cubicBezTo>
                    <a:pt x="344" y="635"/>
                    <a:pt x="452" y="624"/>
                    <a:pt x="603" y="624"/>
                  </a:cubicBezTo>
                  <a:close/>
                  <a:moveTo>
                    <a:pt x="484" y="0"/>
                  </a:moveTo>
                  <a:cubicBezTo>
                    <a:pt x="420" y="0"/>
                    <a:pt x="355" y="11"/>
                    <a:pt x="291" y="22"/>
                  </a:cubicBezTo>
                  <a:cubicBezTo>
                    <a:pt x="226" y="43"/>
                    <a:pt x="151" y="65"/>
                    <a:pt x="86" y="86"/>
                  </a:cubicBezTo>
                  <a:lnTo>
                    <a:pt x="86" y="269"/>
                  </a:lnTo>
                  <a:cubicBezTo>
                    <a:pt x="140" y="237"/>
                    <a:pt x="205" y="205"/>
                    <a:pt x="269" y="194"/>
                  </a:cubicBezTo>
                  <a:cubicBezTo>
                    <a:pt x="334" y="172"/>
                    <a:pt x="398" y="172"/>
                    <a:pt x="463" y="172"/>
                  </a:cubicBezTo>
                  <a:cubicBezTo>
                    <a:pt x="570" y="172"/>
                    <a:pt x="646" y="194"/>
                    <a:pt x="710" y="248"/>
                  </a:cubicBezTo>
                  <a:cubicBezTo>
                    <a:pt x="764" y="291"/>
                    <a:pt x="796" y="355"/>
                    <a:pt x="796" y="452"/>
                  </a:cubicBezTo>
                  <a:lnTo>
                    <a:pt x="796" y="463"/>
                  </a:lnTo>
                  <a:lnTo>
                    <a:pt x="527" y="463"/>
                  </a:lnTo>
                  <a:cubicBezTo>
                    <a:pt x="344" y="463"/>
                    <a:pt x="215" y="506"/>
                    <a:pt x="129" y="571"/>
                  </a:cubicBezTo>
                  <a:cubicBezTo>
                    <a:pt x="43" y="635"/>
                    <a:pt x="0" y="732"/>
                    <a:pt x="0" y="872"/>
                  </a:cubicBezTo>
                  <a:cubicBezTo>
                    <a:pt x="0" y="980"/>
                    <a:pt x="32" y="1076"/>
                    <a:pt x="97" y="1141"/>
                  </a:cubicBezTo>
                  <a:cubicBezTo>
                    <a:pt x="172" y="1206"/>
                    <a:pt x="269" y="1238"/>
                    <a:pt x="387" y="1238"/>
                  </a:cubicBezTo>
                  <a:cubicBezTo>
                    <a:pt x="484" y="1238"/>
                    <a:pt x="570" y="1227"/>
                    <a:pt x="635" y="1195"/>
                  </a:cubicBezTo>
                  <a:cubicBezTo>
                    <a:pt x="700" y="1152"/>
                    <a:pt x="753" y="1109"/>
                    <a:pt x="796" y="1033"/>
                  </a:cubicBezTo>
                  <a:lnTo>
                    <a:pt x="796" y="1206"/>
                  </a:lnTo>
                  <a:lnTo>
                    <a:pt x="990" y="1206"/>
                  </a:lnTo>
                  <a:lnTo>
                    <a:pt x="990" y="538"/>
                  </a:lnTo>
                  <a:cubicBezTo>
                    <a:pt x="990" y="355"/>
                    <a:pt x="947" y="226"/>
                    <a:pt x="861" y="140"/>
                  </a:cubicBezTo>
                  <a:cubicBezTo>
                    <a:pt x="775" y="54"/>
                    <a:pt x="657" y="0"/>
                    <a:pt x="4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6"/>
            <p:cNvSpPr/>
            <p:nvPr/>
          </p:nvSpPr>
          <p:spPr>
            <a:xfrm>
              <a:off x="4637475" y="3509925"/>
              <a:ext cx="18325" cy="37700"/>
            </a:xfrm>
            <a:custGeom>
              <a:rect b="b" l="l" r="r" t="t"/>
              <a:pathLst>
                <a:path extrusionOk="0" h="1508" w="733">
                  <a:moveTo>
                    <a:pt x="140" y="1"/>
                  </a:moveTo>
                  <a:lnTo>
                    <a:pt x="140" y="334"/>
                  </a:lnTo>
                  <a:lnTo>
                    <a:pt x="0" y="334"/>
                  </a:lnTo>
                  <a:lnTo>
                    <a:pt x="0" y="485"/>
                  </a:lnTo>
                  <a:lnTo>
                    <a:pt x="140" y="485"/>
                  </a:lnTo>
                  <a:lnTo>
                    <a:pt x="140" y="1120"/>
                  </a:lnTo>
                  <a:cubicBezTo>
                    <a:pt x="140" y="1271"/>
                    <a:pt x="162" y="1378"/>
                    <a:pt x="226" y="1432"/>
                  </a:cubicBezTo>
                  <a:cubicBezTo>
                    <a:pt x="280" y="1486"/>
                    <a:pt x="377" y="1508"/>
                    <a:pt x="528" y="1508"/>
                  </a:cubicBezTo>
                  <a:lnTo>
                    <a:pt x="732" y="1508"/>
                  </a:lnTo>
                  <a:lnTo>
                    <a:pt x="732" y="1346"/>
                  </a:lnTo>
                  <a:lnTo>
                    <a:pt x="528" y="1346"/>
                  </a:lnTo>
                  <a:cubicBezTo>
                    <a:pt x="452" y="1346"/>
                    <a:pt x="399" y="1335"/>
                    <a:pt x="366" y="1314"/>
                  </a:cubicBezTo>
                  <a:cubicBezTo>
                    <a:pt x="345" y="1282"/>
                    <a:pt x="334" y="1217"/>
                    <a:pt x="334" y="1120"/>
                  </a:cubicBezTo>
                  <a:lnTo>
                    <a:pt x="334" y="485"/>
                  </a:lnTo>
                  <a:lnTo>
                    <a:pt x="732" y="485"/>
                  </a:lnTo>
                  <a:lnTo>
                    <a:pt x="732" y="334"/>
                  </a:lnTo>
                  <a:lnTo>
                    <a:pt x="334" y="334"/>
                  </a:lnTo>
                  <a:lnTo>
                    <a:pt x="3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6"/>
            <p:cNvSpPr/>
            <p:nvPr/>
          </p:nvSpPr>
          <p:spPr>
            <a:xfrm>
              <a:off x="4661950" y="3506975"/>
              <a:ext cx="24525" cy="40650"/>
            </a:xfrm>
            <a:custGeom>
              <a:rect b="b" l="l" r="r" t="t"/>
              <a:pathLst>
                <a:path extrusionOk="0" h="1626" w="981">
                  <a:moveTo>
                    <a:pt x="1" y="0"/>
                  </a:moveTo>
                  <a:lnTo>
                    <a:pt x="1" y="1626"/>
                  </a:lnTo>
                  <a:lnTo>
                    <a:pt x="195" y="1626"/>
                  </a:lnTo>
                  <a:lnTo>
                    <a:pt x="195" y="969"/>
                  </a:lnTo>
                  <a:cubicBezTo>
                    <a:pt x="195" y="851"/>
                    <a:pt x="227" y="765"/>
                    <a:pt x="281" y="689"/>
                  </a:cubicBezTo>
                  <a:cubicBezTo>
                    <a:pt x="345" y="625"/>
                    <a:pt x="421" y="592"/>
                    <a:pt x="528" y="592"/>
                  </a:cubicBezTo>
                  <a:cubicBezTo>
                    <a:pt x="614" y="592"/>
                    <a:pt x="679" y="625"/>
                    <a:pt x="722" y="678"/>
                  </a:cubicBezTo>
                  <a:cubicBezTo>
                    <a:pt x="765" y="732"/>
                    <a:pt x="786" y="818"/>
                    <a:pt x="786" y="926"/>
                  </a:cubicBezTo>
                  <a:lnTo>
                    <a:pt x="786" y="1626"/>
                  </a:lnTo>
                  <a:lnTo>
                    <a:pt x="980" y="1626"/>
                  </a:lnTo>
                  <a:lnTo>
                    <a:pt x="980" y="915"/>
                  </a:lnTo>
                  <a:cubicBezTo>
                    <a:pt x="980" y="754"/>
                    <a:pt x="948" y="635"/>
                    <a:pt x="883" y="549"/>
                  </a:cubicBezTo>
                  <a:cubicBezTo>
                    <a:pt x="808" y="463"/>
                    <a:pt x="711" y="420"/>
                    <a:pt x="571" y="420"/>
                  </a:cubicBezTo>
                  <a:cubicBezTo>
                    <a:pt x="496" y="420"/>
                    <a:pt x="421" y="442"/>
                    <a:pt x="356" y="474"/>
                  </a:cubicBezTo>
                  <a:cubicBezTo>
                    <a:pt x="291" y="517"/>
                    <a:pt x="238" y="571"/>
                    <a:pt x="195" y="635"/>
                  </a:cubicBezTo>
                  <a:lnTo>
                    <a:pt x="19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6"/>
            <p:cNvSpPr/>
            <p:nvPr/>
          </p:nvSpPr>
          <p:spPr>
            <a:xfrm>
              <a:off x="4697475" y="3519900"/>
              <a:ext cx="5400" cy="27725"/>
            </a:xfrm>
            <a:custGeom>
              <a:rect b="b" l="l" r="r" t="t"/>
              <a:pathLst>
                <a:path extrusionOk="0" h="1109" w="216">
                  <a:moveTo>
                    <a:pt x="0" y="0"/>
                  </a:moveTo>
                  <a:lnTo>
                    <a:pt x="0" y="269"/>
                  </a:lnTo>
                  <a:lnTo>
                    <a:pt x="216" y="269"/>
                  </a:lnTo>
                  <a:lnTo>
                    <a:pt x="216" y="0"/>
                  </a:lnTo>
                  <a:close/>
                  <a:moveTo>
                    <a:pt x="0" y="850"/>
                  </a:moveTo>
                  <a:lnTo>
                    <a:pt x="0" y="1109"/>
                  </a:lnTo>
                  <a:lnTo>
                    <a:pt x="216" y="1109"/>
                  </a:lnTo>
                  <a:lnTo>
                    <a:pt x="216" y="85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6"/>
            <p:cNvSpPr/>
            <p:nvPr/>
          </p:nvSpPr>
          <p:spPr>
            <a:xfrm>
              <a:off x="4714975" y="3541150"/>
              <a:ext cx="5675" cy="6475"/>
            </a:xfrm>
            <a:custGeom>
              <a:rect b="b" l="l" r="r" t="t"/>
              <a:pathLst>
                <a:path extrusionOk="0" h="259" w="227">
                  <a:moveTo>
                    <a:pt x="0" y="0"/>
                  </a:moveTo>
                  <a:lnTo>
                    <a:pt x="0" y="259"/>
                  </a:lnTo>
                  <a:lnTo>
                    <a:pt x="226" y="259"/>
                  </a:lnTo>
                  <a:lnTo>
                    <a:pt x="2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6"/>
            <p:cNvSpPr/>
            <p:nvPr/>
          </p:nvSpPr>
          <p:spPr>
            <a:xfrm>
              <a:off x="4732175" y="3541150"/>
              <a:ext cx="5425" cy="6475"/>
            </a:xfrm>
            <a:custGeom>
              <a:rect b="b" l="l" r="r" t="t"/>
              <a:pathLst>
                <a:path extrusionOk="0" h="259" w="217">
                  <a:moveTo>
                    <a:pt x="1" y="0"/>
                  </a:moveTo>
                  <a:lnTo>
                    <a:pt x="1" y="259"/>
                  </a:lnTo>
                  <a:lnTo>
                    <a:pt x="216" y="259"/>
                  </a:lnTo>
                  <a:lnTo>
                    <a:pt x="21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6"/>
            <p:cNvSpPr/>
            <p:nvPr/>
          </p:nvSpPr>
          <p:spPr>
            <a:xfrm>
              <a:off x="4749125" y="3541150"/>
              <a:ext cx="5675" cy="6475"/>
            </a:xfrm>
            <a:custGeom>
              <a:rect b="b" l="l" r="r" t="t"/>
              <a:pathLst>
                <a:path extrusionOk="0" h="259" w="227">
                  <a:moveTo>
                    <a:pt x="1" y="0"/>
                  </a:moveTo>
                  <a:lnTo>
                    <a:pt x="1" y="259"/>
                  </a:lnTo>
                  <a:lnTo>
                    <a:pt x="227" y="259"/>
                  </a:lnTo>
                  <a:lnTo>
                    <a:pt x="2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6"/>
            <p:cNvSpPr/>
            <p:nvPr/>
          </p:nvSpPr>
          <p:spPr>
            <a:xfrm>
              <a:off x="4380250" y="3575850"/>
              <a:ext cx="22625" cy="39050"/>
            </a:xfrm>
            <a:custGeom>
              <a:rect b="b" l="l" r="r" t="t"/>
              <a:pathLst>
                <a:path extrusionOk="0" h="1562" w="905">
                  <a:moveTo>
                    <a:pt x="1" y="1"/>
                  </a:moveTo>
                  <a:lnTo>
                    <a:pt x="1" y="1561"/>
                  </a:lnTo>
                  <a:lnTo>
                    <a:pt x="205" y="1561"/>
                  </a:lnTo>
                  <a:lnTo>
                    <a:pt x="205" y="819"/>
                  </a:lnTo>
                  <a:lnTo>
                    <a:pt x="829" y="819"/>
                  </a:lnTo>
                  <a:lnTo>
                    <a:pt x="829" y="636"/>
                  </a:lnTo>
                  <a:lnTo>
                    <a:pt x="205" y="636"/>
                  </a:lnTo>
                  <a:lnTo>
                    <a:pt x="205" y="173"/>
                  </a:lnTo>
                  <a:lnTo>
                    <a:pt x="905" y="173"/>
                  </a:lnTo>
                  <a:lnTo>
                    <a:pt x="9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6"/>
            <p:cNvSpPr/>
            <p:nvPr/>
          </p:nvSpPr>
          <p:spPr>
            <a:xfrm>
              <a:off x="4406900" y="3584725"/>
              <a:ext cx="17225" cy="30175"/>
            </a:xfrm>
            <a:custGeom>
              <a:rect b="b" l="l" r="r" t="t"/>
              <a:pathLst>
                <a:path extrusionOk="0" h="1207" w="689">
                  <a:moveTo>
                    <a:pt x="592" y="1"/>
                  </a:moveTo>
                  <a:cubicBezTo>
                    <a:pt x="495" y="1"/>
                    <a:pt x="420" y="22"/>
                    <a:pt x="355" y="55"/>
                  </a:cubicBezTo>
                  <a:cubicBezTo>
                    <a:pt x="291" y="98"/>
                    <a:pt x="237" y="141"/>
                    <a:pt x="194" y="216"/>
                  </a:cubicBezTo>
                  <a:lnTo>
                    <a:pt x="194" y="33"/>
                  </a:lnTo>
                  <a:lnTo>
                    <a:pt x="0" y="33"/>
                  </a:lnTo>
                  <a:lnTo>
                    <a:pt x="0" y="1206"/>
                  </a:lnTo>
                  <a:lnTo>
                    <a:pt x="194" y="1206"/>
                  </a:lnTo>
                  <a:lnTo>
                    <a:pt x="194" y="593"/>
                  </a:lnTo>
                  <a:cubicBezTo>
                    <a:pt x="194" y="453"/>
                    <a:pt x="226" y="356"/>
                    <a:pt x="280" y="281"/>
                  </a:cubicBezTo>
                  <a:cubicBezTo>
                    <a:pt x="334" y="216"/>
                    <a:pt x="420" y="173"/>
                    <a:pt x="528" y="173"/>
                  </a:cubicBezTo>
                  <a:cubicBezTo>
                    <a:pt x="560" y="173"/>
                    <a:pt x="592" y="184"/>
                    <a:pt x="614" y="184"/>
                  </a:cubicBezTo>
                  <a:cubicBezTo>
                    <a:pt x="646" y="194"/>
                    <a:pt x="667" y="205"/>
                    <a:pt x="689" y="216"/>
                  </a:cubicBezTo>
                  <a:lnTo>
                    <a:pt x="689" y="12"/>
                  </a:lnTo>
                  <a:lnTo>
                    <a:pt x="635" y="12"/>
                  </a:lnTo>
                  <a:cubicBezTo>
                    <a:pt x="614" y="12"/>
                    <a:pt x="603" y="1"/>
                    <a:pt x="5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6"/>
            <p:cNvSpPr/>
            <p:nvPr/>
          </p:nvSpPr>
          <p:spPr>
            <a:xfrm>
              <a:off x="4425725" y="3584725"/>
              <a:ext cx="27200" cy="30975"/>
            </a:xfrm>
            <a:custGeom>
              <a:rect b="b" l="l" r="r" t="t"/>
              <a:pathLst>
                <a:path extrusionOk="0" h="1239" w="1088">
                  <a:moveTo>
                    <a:pt x="549" y="173"/>
                  </a:moveTo>
                  <a:cubicBezTo>
                    <a:pt x="646" y="173"/>
                    <a:pt x="732" y="216"/>
                    <a:pt x="786" y="291"/>
                  </a:cubicBezTo>
                  <a:cubicBezTo>
                    <a:pt x="851" y="377"/>
                    <a:pt x="883" y="485"/>
                    <a:pt x="883" y="625"/>
                  </a:cubicBezTo>
                  <a:cubicBezTo>
                    <a:pt x="883" y="765"/>
                    <a:pt x="851" y="872"/>
                    <a:pt x="786" y="959"/>
                  </a:cubicBezTo>
                  <a:cubicBezTo>
                    <a:pt x="732" y="1034"/>
                    <a:pt x="646" y="1077"/>
                    <a:pt x="549" y="1077"/>
                  </a:cubicBezTo>
                  <a:cubicBezTo>
                    <a:pt x="442" y="1077"/>
                    <a:pt x="356" y="1034"/>
                    <a:pt x="302" y="959"/>
                  </a:cubicBezTo>
                  <a:cubicBezTo>
                    <a:pt x="237" y="872"/>
                    <a:pt x="205" y="765"/>
                    <a:pt x="205" y="625"/>
                  </a:cubicBezTo>
                  <a:cubicBezTo>
                    <a:pt x="205" y="485"/>
                    <a:pt x="237" y="377"/>
                    <a:pt x="302" y="291"/>
                  </a:cubicBezTo>
                  <a:cubicBezTo>
                    <a:pt x="356" y="205"/>
                    <a:pt x="442" y="173"/>
                    <a:pt x="549" y="173"/>
                  </a:cubicBezTo>
                  <a:close/>
                  <a:moveTo>
                    <a:pt x="549" y="1"/>
                  </a:moveTo>
                  <a:cubicBezTo>
                    <a:pt x="377" y="1"/>
                    <a:pt x="248" y="65"/>
                    <a:pt x="151" y="173"/>
                  </a:cubicBezTo>
                  <a:cubicBezTo>
                    <a:pt x="54" y="281"/>
                    <a:pt x="1" y="431"/>
                    <a:pt x="1" y="625"/>
                  </a:cubicBezTo>
                  <a:cubicBezTo>
                    <a:pt x="1" y="819"/>
                    <a:pt x="54" y="969"/>
                    <a:pt x="151" y="1077"/>
                  </a:cubicBezTo>
                  <a:cubicBezTo>
                    <a:pt x="248" y="1185"/>
                    <a:pt x="377" y="1238"/>
                    <a:pt x="549" y="1238"/>
                  </a:cubicBezTo>
                  <a:cubicBezTo>
                    <a:pt x="711" y="1238"/>
                    <a:pt x="851" y="1185"/>
                    <a:pt x="948" y="1077"/>
                  </a:cubicBezTo>
                  <a:cubicBezTo>
                    <a:pt x="1034" y="969"/>
                    <a:pt x="1088" y="819"/>
                    <a:pt x="1088" y="625"/>
                  </a:cubicBezTo>
                  <a:cubicBezTo>
                    <a:pt x="1088" y="431"/>
                    <a:pt x="1034" y="281"/>
                    <a:pt x="948" y="173"/>
                  </a:cubicBezTo>
                  <a:cubicBezTo>
                    <a:pt x="851" y="65"/>
                    <a:pt x="711" y="1"/>
                    <a:pt x="5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6"/>
            <p:cNvSpPr/>
            <p:nvPr/>
          </p:nvSpPr>
          <p:spPr>
            <a:xfrm>
              <a:off x="4460700" y="3584725"/>
              <a:ext cx="43075" cy="30175"/>
            </a:xfrm>
            <a:custGeom>
              <a:rect b="b" l="l" r="r" t="t"/>
              <a:pathLst>
                <a:path extrusionOk="0" h="1207" w="1723">
                  <a:moveTo>
                    <a:pt x="571" y="1"/>
                  </a:moveTo>
                  <a:cubicBezTo>
                    <a:pt x="485" y="1"/>
                    <a:pt x="420" y="22"/>
                    <a:pt x="356" y="55"/>
                  </a:cubicBezTo>
                  <a:cubicBezTo>
                    <a:pt x="291" y="87"/>
                    <a:pt x="237" y="141"/>
                    <a:pt x="194" y="216"/>
                  </a:cubicBezTo>
                  <a:lnTo>
                    <a:pt x="194" y="33"/>
                  </a:lnTo>
                  <a:lnTo>
                    <a:pt x="1" y="33"/>
                  </a:lnTo>
                  <a:lnTo>
                    <a:pt x="1" y="1206"/>
                  </a:lnTo>
                  <a:lnTo>
                    <a:pt x="194" y="1206"/>
                  </a:lnTo>
                  <a:lnTo>
                    <a:pt x="194" y="550"/>
                  </a:lnTo>
                  <a:cubicBezTo>
                    <a:pt x="194" y="431"/>
                    <a:pt x="227" y="345"/>
                    <a:pt x="280" y="270"/>
                  </a:cubicBezTo>
                  <a:cubicBezTo>
                    <a:pt x="345" y="205"/>
                    <a:pt x="420" y="173"/>
                    <a:pt x="517" y="173"/>
                  </a:cubicBezTo>
                  <a:cubicBezTo>
                    <a:pt x="603" y="173"/>
                    <a:pt x="668" y="205"/>
                    <a:pt x="700" y="259"/>
                  </a:cubicBezTo>
                  <a:cubicBezTo>
                    <a:pt x="743" y="313"/>
                    <a:pt x="765" y="399"/>
                    <a:pt x="765" y="507"/>
                  </a:cubicBezTo>
                  <a:lnTo>
                    <a:pt x="765" y="1206"/>
                  </a:lnTo>
                  <a:lnTo>
                    <a:pt x="958" y="1206"/>
                  </a:lnTo>
                  <a:lnTo>
                    <a:pt x="958" y="550"/>
                  </a:lnTo>
                  <a:cubicBezTo>
                    <a:pt x="958" y="431"/>
                    <a:pt x="991" y="345"/>
                    <a:pt x="1045" y="270"/>
                  </a:cubicBezTo>
                  <a:cubicBezTo>
                    <a:pt x="1098" y="205"/>
                    <a:pt x="1184" y="173"/>
                    <a:pt x="1281" y="173"/>
                  </a:cubicBezTo>
                  <a:cubicBezTo>
                    <a:pt x="1367" y="173"/>
                    <a:pt x="1421" y="205"/>
                    <a:pt x="1464" y="259"/>
                  </a:cubicBezTo>
                  <a:cubicBezTo>
                    <a:pt x="1507" y="313"/>
                    <a:pt x="1529" y="399"/>
                    <a:pt x="1529" y="507"/>
                  </a:cubicBezTo>
                  <a:lnTo>
                    <a:pt x="1529" y="1206"/>
                  </a:lnTo>
                  <a:lnTo>
                    <a:pt x="1723" y="1206"/>
                  </a:lnTo>
                  <a:lnTo>
                    <a:pt x="1723" y="496"/>
                  </a:lnTo>
                  <a:cubicBezTo>
                    <a:pt x="1723" y="345"/>
                    <a:pt x="1690" y="216"/>
                    <a:pt x="1615" y="130"/>
                  </a:cubicBezTo>
                  <a:cubicBezTo>
                    <a:pt x="1550" y="44"/>
                    <a:pt x="1454" y="1"/>
                    <a:pt x="1335" y="1"/>
                  </a:cubicBezTo>
                  <a:cubicBezTo>
                    <a:pt x="1249" y="1"/>
                    <a:pt x="1163" y="22"/>
                    <a:pt x="1098" y="65"/>
                  </a:cubicBezTo>
                  <a:cubicBezTo>
                    <a:pt x="1034" y="108"/>
                    <a:pt x="969" y="173"/>
                    <a:pt x="926" y="259"/>
                  </a:cubicBezTo>
                  <a:cubicBezTo>
                    <a:pt x="894" y="173"/>
                    <a:pt x="851" y="119"/>
                    <a:pt x="786" y="76"/>
                  </a:cubicBezTo>
                  <a:cubicBezTo>
                    <a:pt x="732" y="22"/>
                    <a:pt x="657" y="1"/>
                    <a:pt x="5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6"/>
            <p:cNvSpPr/>
            <p:nvPr/>
          </p:nvSpPr>
          <p:spPr>
            <a:xfrm>
              <a:off x="4514525" y="3587150"/>
              <a:ext cx="5675" cy="27750"/>
            </a:xfrm>
            <a:custGeom>
              <a:rect b="b" l="l" r="r" t="t"/>
              <a:pathLst>
                <a:path extrusionOk="0" h="1110" w="227">
                  <a:moveTo>
                    <a:pt x="0" y="1"/>
                  </a:moveTo>
                  <a:lnTo>
                    <a:pt x="0" y="270"/>
                  </a:lnTo>
                  <a:lnTo>
                    <a:pt x="226" y="270"/>
                  </a:lnTo>
                  <a:lnTo>
                    <a:pt x="226" y="1"/>
                  </a:lnTo>
                  <a:close/>
                  <a:moveTo>
                    <a:pt x="0" y="851"/>
                  </a:moveTo>
                  <a:lnTo>
                    <a:pt x="0" y="1109"/>
                  </a:lnTo>
                  <a:lnTo>
                    <a:pt x="226" y="1109"/>
                  </a:lnTo>
                  <a:lnTo>
                    <a:pt x="226" y="85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6"/>
            <p:cNvSpPr/>
            <p:nvPr/>
          </p:nvSpPr>
          <p:spPr>
            <a:xfrm>
              <a:off x="4529575" y="3584725"/>
              <a:ext cx="24775" cy="30975"/>
            </a:xfrm>
            <a:custGeom>
              <a:rect b="b" l="l" r="r" t="t"/>
              <a:pathLst>
                <a:path extrusionOk="0" h="1239" w="991">
                  <a:moveTo>
                    <a:pt x="797" y="625"/>
                  </a:moveTo>
                  <a:lnTo>
                    <a:pt x="797" y="668"/>
                  </a:lnTo>
                  <a:cubicBezTo>
                    <a:pt x="797" y="786"/>
                    <a:pt x="765" y="894"/>
                    <a:pt x="700" y="969"/>
                  </a:cubicBezTo>
                  <a:cubicBezTo>
                    <a:pt x="636" y="1045"/>
                    <a:pt x="550" y="1077"/>
                    <a:pt x="442" y="1077"/>
                  </a:cubicBezTo>
                  <a:cubicBezTo>
                    <a:pt x="367" y="1077"/>
                    <a:pt x="302" y="1055"/>
                    <a:pt x="259" y="1023"/>
                  </a:cubicBezTo>
                  <a:cubicBezTo>
                    <a:pt x="216" y="980"/>
                    <a:pt x="195" y="926"/>
                    <a:pt x="195" y="851"/>
                  </a:cubicBezTo>
                  <a:cubicBezTo>
                    <a:pt x="195" y="765"/>
                    <a:pt x="227" y="711"/>
                    <a:pt x="281" y="668"/>
                  </a:cubicBezTo>
                  <a:cubicBezTo>
                    <a:pt x="345" y="636"/>
                    <a:pt x="453" y="625"/>
                    <a:pt x="614" y="625"/>
                  </a:cubicBezTo>
                  <a:close/>
                  <a:moveTo>
                    <a:pt x="485" y="1"/>
                  </a:moveTo>
                  <a:cubicBezTo>
                    <a:pt x="421" y="1"/>
                    <a:pt x="356" y="12"/>
                    <a:pt x="291" y="22"/>
                  </a:cubicBezTo>
                  <a:cubicBezTo>
                    <a:pt x="227" y="44"/>
                    <a:pt x="162" y="65"/>
                    <a:pt x="87" y="87"/>
                  </a:cubicBezTo>
                  <a:lnTo>
                    <a:pt x="87" y="270"/>
                  </a:lnTo>
                  <a:cubicBezTo>
                    <a:pt x="151" y="238"/>
                    <a:pt x="205" y="205"/>
                    <a:pt x="270" y="194"/>
                  </a:cubicBezTo>
                  <a:cubicBezTo>
                    <a:pt x="334" y="173"/>
                    <a:pt x="399" y="173"/>
                    <a:pt x="464" y="173"/>
                  </a:cubicBezTo>
                  <a:cubicBezTo>
                    <a:pt x="571" y="173"/>
                    <a:pt x="657" y="194"/>
                    <a:pt x="711" y="248"/>
                  </a:cubicBezTo>
                  <a:cubicBezTo>
                    <a:pt x="776" y="291"/>
                    <a:pt x="797" y="356"/>
                    <a:pt x="797" y="453"/>
                  </a:cubicBezTo>
                  <a:lnTo>
                    <a:pt x="797" y="464"/>
                  </a:lnTo>
                  <a:lnTo>
                    <a:pt x="528" y="464"/>
                  </a:lnTo>
                  <a:cubicBezTo>
                    <a:pt x="356" y="464"/>
                    <a:pt x="227" y="507"/>
                    <a:pt x="130" y="571"/>
                  </a:cubicBezTo>
                  <a:cubicBezTo>
                    <a:pt x="44" y="636"/>
                    <a:pt x="1" y="733"/>
                    <a:pt x="1" y="872"/>
                  </a:cubicBezTo>
                  <a:cubicBezTo>
                    <a:pt x="1" y="980"/>
                    <a:pt x="33" y="1077"/>
                    <a:pt x="108" y="1142"/>
                  </a:cubicBezTo>
                  <a:cubicBezTo>
                    <a:pt x="184" y="1206"/>
                    <a:pt x="270" y="1238"/>
                    <a:pt x="399" y="1238"/>
                  </a:cubicBezTo>
                  <a:cubicBezTo>
                    <a:pt x="496" y="1238"/>
                    <a:pt x="571" y="1228"/>
                    <a:pt x="636" y="1195"/>
                  </a:cubicBezTo>
                  <a:cubicBezTo>
                    <a:pt x="700" y="1152"/>
                    <a:pt x="754" y="1109"/>
                    <a:pt x="797" y="1034"/>
                  </a:cubicBezTo>
                  <a:lnTo>
                    <a:pt x="797" y="1206"/>
                  </a:lnTo>
                  <a:lnTo>
                    <a:pt x="991" y="1206"/>
                  </a:lnTo>
                  <a:lnTo>
                    <a:pt x="991" y="539"/>
                  </a:lnTo>
                  <a:cubicBezTo>
                    <a:pt x="991" y="356"/>
                    <a:pt x="959" y="227"/>
                    <a:pt x="873" y="141"/>
                  </a:cubicBezTo>
                  <a:cubicBezTo>
                    <a:pt x="786" y="55"/>
                    <a:pt x="657" y="1"/>
                    <a:pt x="4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6"/>
            <p:cNvSpPr/>
            <p:nvPr/>
          </p:nvSpPr>
          <p:spPr>
            <a:xfrm>
              <a:off x="4564300" y="3574250"/>
              <a:ext cx="4850" cy="40650"/>
            </a:xfrm>
            <a:custGeom>
              <a:rect b="b" l="l" r="r" t="t"/>
              <a:pathLst>
                <a:path extrusionOk="0" h="1626" w="194">
                  <a:moveTo>
                    <a:pt x="0" y="0"/>
                  </a:moveTo>
                  <a:lnTo>
                    <a:pt x="0" y="1625"/>
                  </a:lnTo>
                  <a:lnTo>
                    <a:pt x="194" y="1625"/>
                  </a:lnTo>
                  <a:lnTo>
                    <a:pt x="1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6"/>
            <p:cNvSpPr/>
            <p:nvPr/>
          </p:nvSpPr>
          <p:spPr>
            <a:xfrm>
              <a:off x="4579350" y="3574250"/>
              <a:ext cx="4875" cy="40650"/>
            </a:xfrm>
            <a:custGeom>
              <a:rect b="b" l="l" r="r" t="t"/>
              <a:pathLst>
                <a:path extrusionOk="0" h="1626" w="195">
                  <a:moveTo>
                    <a:pt x="1" y="0"/>
                  </a:moveTo>
                  <a:lnTo>
                    <a:pt x="1" y="237"/>
                  </a:lnTo>
                  <a:lnTo>
                    <a:pt x="195" y="237"/>
                  </a:lnTo>
                  <a:lnTo>
                    <a:pt x="195" y="0"/>
                  </a:lnTo>
                  <a:close/>
                  <a:moveTo>
                    <a:pt x="1" y="452"/>
                  </a:moveTo>
                  <a:lnTo>
                    <a:pt x="1" y="1625"/>
                  </a:lnTo>
                  <a:lnTo>
                    <a:pt x="195" y="1625"/>
                  </a:lnTo>
                  <a:lnTo>
                    <a:pt x="195" y="452"/>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6"/>
            <p:cNvSpPr/>
            <p:nvPr/>
          </p:nvSpPr>
          <p:spPr>
            <a:xfrm>
              <a:off x="4592275" y="3584725"/>
              <a:ext cx="23150" cy="30975"/>
            </a:xfrm>
            <a:custGeom>
              <a:rect b="b" l="l" r="r" t="t"/>
              <a:pathLst>
                <a:path extrusionOk="0" h="1239" w="926">
                  <a:moveTo>
                    <a:pt x="592" y="1"/>
                  </a:moveTo>
                  <a:cubicBezTo>
                    <a:pt x="409" y="1"/>
                    <a:pt x="259" y="65"/>
                    <a:pt x="151" y="173"/>
                  </a:cubicBezTo>
                  <a:cubicBezTo>
                    <a:pt x="54" y="281"/>
                    <a:pt x="0" y="431"/>
                    <a:pt x="0" y="625"/>
                  </a:cubicBezTo>
                  <a:cubicBezTo>
                    <a:pt x="0" y="808"/>
                    <a:pt x="54" y="959"/>
                    <a:pt x="151" y="1077"/>
                  </a:cubicBezTo>
                  <a:cubicBezTo>
                    <a:pt x="259" y="1185"/>
                    <a:pt x="399" y="1238"/>
                    <a:pt x="582" y="1238"/>
                  </a:cubicBezTo>
                  <a:cubicBezTo>
                    <a:pt x="646" y="1238"/>
                    <a:pt x="700" y="1238"/>
                    <a:pt x="765" y="1228"/>
                  </a:cubicBezTo>
                  <a:cubicBezTo>
                    <a:pt x="818" y="1206"/>
                    <a:pt x="872" y="1195"/>
                    <a:pt x="926" y="1163"/>
                  </a:cubicBezTo>
                  <a:lnTo>
                    <a:pt x="926" y="991"/>
                  </a:lnTo>
                  <a:cubicBezTo>
                    <a:pt x="872" y="1012"/>
                    <a:pt x="818" y="1045"/>
                    <a:pt x="765" y="1055"/>
                  </a:cubicBezTo>
                  <a:cubicBezTo>
                    <a:pt x="711" y="1066"/>
                    <a:pt x="657" y="1077"/>
                    <a:pt x="603" y="1077"/>
                  </a:cubicBezTo>
                  <a:cubicBezTo>
                    <a:pt x="474" y="1077"/>
                    <a:pt x="377" y="1034"/>
                    <a:pt x="302" y="959"/>
                  </a:cubicBezTo>
                  <a:cubicBezTo>
                    <a:pt x="237" y="883"/>
                    <a:pt x="205" y="765"/>
                    <a:pt x="205" y="625"/>
                  </a:cubicBezTo>
                  <a:cubicBezTo>
                    <a:pt x="205" y="485"/>
                    <a:pt x="237" y="367"/>
                    <a:pt x="302" y="291"/>
                  </a:cubicBezTo>
                  <a:cubicBezTo>
                    <a:pt x="377" y="205"/>
                    <a:pt x="474" y="173"/>
                    <a:pt x="603" y="173"/>
                  </a:cubicBezTo>
                  <a:cubicBezTo>
                    <a:pt x="657" y="173"/>
                    <a:pt x="711" y="173"/>
                    <a:pt x="765" y="194"/>
                  </a:cubicBezTo>
                  <a:cubicBezTo>
                    <a:pt x="818" y="205"/>
                    <a:pt x="872" y="227"/>
                    <a:pt x="926" y="259"/>
                  </a:cubicBezTo>
                  <a:lnTo>
                    <a:pt x="926" y="76"/>
                  </a:lnTo>
                  <a:cubicBezTo>
                    <a:pt x="872" y="55"/>
                    <a:pt x="818" y="33"/>
                    <a:pt x="765" y="22"/>
                  </a:cubicBezTo>
                  <a:cubicBezTo>
                    <a:pt x="711" y="12"/>
                    <a:pt x="646" y="1"/>
                    <a:pt x="5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6"/>
            <p:cNvSpPr/>
            <p:nvPr/>
          </p:nvSpPr>
          <p:spPr>
            <a:xfrm>
              <a:off x="4621875" y="3584725"/>
              <a:ext cx="27200" cy="30975"/>
            </a:xfrm>
            <a:custGeom>
              <a:rect b="b" l="l" r="r" t="t"/>
              <a:pathLst>
                <a:path extrusionOk="0" h="1239" w="1088">
                  <a:moveTo>
                    <a:pt x="581" y="173"/>
                  </a:moveTo>
                  <a:cubicBezTo>
                    <a:pt x="668" y="173"/>
                    <a:pt x="743" y="205"/>
                    <a:pt x="807" y="259"/>
                  </a:cubicBezTo>
                  <a:cubicBezTo>
                    <a:pt x="861" y="324"/>
                    <a:pt x="894" y="410"/>
                    <a:pt x="894" y="517"/>
                  </a:cubicBezTo>
                  <a:lnTo>
                    <a:pt x="205" y="517"/>
                  </a:lnTo>
                  <a:cubicBezTo>
                    <a:pt x="216" y="410"/>
                    <a:pt x="248" y="324"/>
                    <a:pt x="312" y="259"/>
                  </a:cubicBezTo>
                  <a:cubicBezTo>
                    <a:pt x="377" y="205"/>
                    <a:pt x="474" y="173"/>
                    <a:pt x="581" y="173"/>
                  </a:cubicBezTo>
                  <a:close/>
                  <a:moveTo>
                    <a:pt x="571" y="1"/>
                  </a:moveTo>
                  <a:cubicBezTo>
                    <a:pt x="398" y="1"/>
                    <a:pt x="259" y="65"/>
                    <a:pt x="151" y="173"/>
                  </a:cubicBezTo>
                  <a:cubicBezTo>
                    <a:pt x="54" y="291"/>
                    <a:pt x="0" y="442"/>
                    <a:pt x="0" y="636"/>
                  </a:cubicBezTo>
                  <a:cubicBezTo>
                    <a:pt x="0" y="819"/>
                    <a:pt x="54" y="969"/>
                    <a:pt x="162" y="1077"/>
                  </a:cubicBezTo>
                  <a:cubicBezTo>
                    <a:pt x="269" y="1185"/>
                    <a:pt x="420" y="1238"/>
                    <a:pt x="603" y="1238"/>
                  </a:cubicBezTo>
                  <a:cubicBezTo>
                    <a:pt x="678" y="1238"/>
                    <a:pt x="754" y="1238"/>
                    <a:pt x="829" y="1217"/>
                  </a:cubicBezTo>
                  <a:cubicBezTo>
                    <a:pt x="904" y="1206"/>
                    <a:pt x="969" y="1185"/>
                    <a:pt x="1044" y="1152"/>
                  </a:cubicBezTo>
                  <a:lnTo>
                    <a:pt x="1044" y="969"/>
                  </a:lnTo>
                  <a:cubicBezTo>
                    <a:pt x="980" y="1002"/>
                    <a:pt x="904" y="1034"/>
                    <a:pt x="840" y="1055"/>
                  </a:cubicBezTo>
                  <a:cubicBezTo>
                    <a:pt x="764" y="1066"/>
                    <a:pt x="689" y="1077"/>
                    <a:pt x="624" y="1077"/>
                  </a:cubicBezTo>
                  <a:cubicBezTo>
                    <a:pt x="495" y="1077"/>
                    <a:pt x="388" y="1045"/>
                    <a:pt x="323" y="969"/>
                  </a:cubicBezTo>
                  <a:cubicBezTo>
                    <a:pt x="248" y="905"/>
                    <a:pt x="205" y="797"/>
                    <a:pt x="194" y="668"/>
                  </a:cubicBezTo>
                  <a:lnTo>
                    <a:pt x="1087" y="668"/>
                  </a:lnTo>
                  <a:lnTo>
                    <a:pt x="1087" y="571"/>
                  </a:lnTo>
                  <a:cubicBezTo>
                    <a:pt x="1087" y="399"/>
                    <a:pt x="1044" y="259"/>
                    <a:pt x="947" y="162"/>
                  </a:cubicBezTo>
                  <a:cubicBezTo>
                    <a:pt x="861" y="55"/>
                    <a:pt x="732" y="1"/>
                    <a:pt x="5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6"/>
            <p:cNvSpPr/>
            <p:nvPr/>
          </p:nvSpPr>
          <p:spPr>
            <a:xfrm>
              <a:off x="4655500" y="3577200"/>
              <a:ext cx="46575" cy="47100"/>
            </a:xfrm>
            <a:custGeom>
              <a:rect b="b" l="l" r="r" t="t"/>
              <a:pathLst>
                <a:path extrusionOk="0" h="1884" w="1863">
                  <a:moveTo>
                    <a:pt x="937" y="625"/>
                  </a:moveTo>
                  <a:cubicBezTo>
                    <a:pt x="1023" y="625"/>
                    <a:pt x="1088" y="657"/>
                    <a:pt x="1141" y="711"/>
                  </a:cubicBezTo>
                  <a:cubicBezTo>
                    <a:pt x="1195" y="775"/>
                    <a:pt x="1217" y="851"/>
                    <a:pt x="1217" y="947"/>
                  </a:cubicBezTo>
                  <a:cubicBezTo>
                    <a:pt x="1217" y="1044"/>
                    <a:pt x="1195" y="1130"/>
                    <a:pt x="1141" y="1184"/>
                  </a:cubicBezTo>
                  <a:cubicBezTo>
                    <a:pt x="1088" y="1238"/>
                    <a:pt x="1023" y="1270"/>
                    <a:pt x="937" y="1270"/>
                  </a:cubicBezTo>
                  <a:cubicBezTo>
                    <a:pt x="851" y="1270"/>
                    <a:pt x="786" y="1238"/>
                    <a:pt x="732" y="1184"/>
                  </a:cubicBezTo>
                  <a:cubicBezTo>
                    <a:pt x="679" y="1130"/>
                    <a:pt x="657" y="1044"/>
                    <a:pt x="657" y="947"/>
                  </a:cubicBezTo>
                  <a:cubicBezTo>
                    <a:pt x="657" y="851"/>
                    <a:pt x="679" y="775"/>
                    <a:pt x="732" y="711"/>
                  </a:cubicBezTo>
                  <a:cubicBezTo>
                    <a:pt x="786" y="657"/>
                    <a:pt x="851" y="625"/>
                    <a:pt x="937" y="625"/>
                  </a:cubicBezTo>
                  <a:close/>
                  <a:moveTo>
                    <a:pt x="969" y="0"/>
                  </a:moveTo>
                  <a:cubicBezTo>
                    <a:pt x="829" y="0"/>
                    <a:pt x="711" y="22"/>
                    <a:pt x="592" y="65"/>
                  </a:cubicBezTo>
                  <a:cubicBezTo>
                    <a:pt x="474" y="119"/>
                    <a:pt x="366" y="183"/>
                    <a:pt x="270" y="269"/>
                  </a:cubicBezTo>
                  <a:cubicBezTo>
                    <a:pt x="184" y="356"/>
                    <a:pt x="119" y="463"/>
                    <a:pt x="76" y="582"/>
                  </a:cubicBezTo>
                  <a:cubicBezTo>
                    <a:pt x="22" y="689"/>
                    <a:pt x="1" y="818"/>
                    <a:pt x="1" y="937"/>
                  </a:cubicBezTo>
                  <a:cubicBezTo>
                    <a:pt x="1" y="1077"/>
                    <a:pt x="22" y="1195"/>
                    <a:pt x="65" y="1313"/>
                  </a:cubicBezTo>
                  <a:cubicBezTo>
                    <a:pt x="119" y="1432"/>
                    <a:pt x="184" y="1529"/>
                    <a:pt x="270" y="1615"/>
                  </a:cubicBezTo>
                  <a:cubicBezTo>
                    <a:pt x="366" y="1701"/>
                    <a:pt x="463" y="1776"/>
                    <a:pt x="582" y="1819"/>
                  </a:cubicBezTo>
                  <a:cubicBezTo>
                    <a:pt x="700" y="1862"/>
                    <a:pt x="818" y="1884"/>
                    <a:pt x="948" y="1884"/>
                  </a:cubicBezTo>
                  <a:cubicBezTo>
                    <a:pt x="1055" y="1884"/>
                    <a:pt x="1163" y="1873"/>
                    <a:pt x="1260" y="1830"/>
                  </a:cubicBezTo>
                  <a:cubicBezTo>
                    <a:pt x="1367" y="1798"/>
                    <a:pt x="1464" y="1744"/>
                    <a:pt x="1550" y="1679"/>
                  </a:cubicBezTo>
                  <a:lnTo>
                    <a:pt x="1453" y="1561"/>
                  </a:lnTo>
                  <a:cubicBezTo>
                    <a:pt x="1378" y="1615"/>
                    <a:pt x="1303" y="1658"/>
                    <a:pt x="1217" y="1690"/>
                  </a:cubicBezTo>
                  <a:cubicBezTo>
                    <a:pt x="1131" y="1722"/>
                    <a:pt x="1034" y="1733"/>
                    <a:pt x="948" y="1733"/>
                  </a:cubicBezTo>
                  <a:cubicBezTo>
                    <a:pt x="840" y="1733"/>
                    <a:pt x="732" y="1712"/>
                    <a:pt x="636" y="1679"/>
                  </a:cubicBezTo>
                  <a:cubicBezTo>
                    <a:pt x="539" y="1636"/>
                    <a:pt x="453" y="1582"/>
                    <a:pt x="388" y="1507"/>
                  </a:cubicBezTo>
                  <a:cubicBezTo>
                    <a:pt x="302" y="1443"/>
                    <a:pt x="248" y="1356"/>
                    <a:pt x="205" y="1260"/>
                  </a:cubicBezTo>
                  <a:cubicBezTo>
                    <a:pt x="173" y="1163"/>
                    <a:pt x="151" y="1055"/>
                    <a:pt x="151" y="937"/>
                  </a:cubicBezTo>
                  <a:cubicBezTo>
                    <a:pt x="151" y="808"/>
                    <a:pt x="184" y="678"/>
                    <a:pt x="237" y="560"/>
                  </a:cubicBezTo>
                  <a:cubicBezTo>
                    <a:pt x="302" y="452"/>
                    <a:pt x="388" y="356"/>
                    <a:pt x="496" y="280"/>
                  </a:cubicBezTo>
                  <a:cubicBezTo>
                    <a:pt x="571" y="237"/>
                    <a:pt x="636" y="205"/>
                    <a:pt x="722" y="183"/>
                  </a:cubicBezTo>
                  <a:cubicBezTo>
                    <a:pt x="797" y="162"/>
                    <a:pt x="883" y="151"/>
                    <a:pt x="969" y="151"/>
                  </a:cubicBezTo>
                  <a:cubicBezTo>
                    <a:pt x="1088" y="151"/>
                    <a:pt x="1206" y="173"/>
                    <a:pt x="1303" y="226"/>
                  </a:cubicBezTo>
                  <a:cubicBezTo>
                    <a:pt x="1410" y="269"/>
                    <a:pt x="1507" y="345"/>
                    <a:pt x="1572" y="431"/>
                  </a:cubicBezTo>
                  <a:cubicBezTo>
                    <a:pt x="1615" y="485"/>
                    <a:pt x="1658" y="549"/>
                    <a:pt x="1679" y="614"/>
                  </a:cubicBezTo>
                  <a:cubicBezTo>
                    <a:pt x="1701" y="678"/>
                    <a:pt x="1712" y="754"/>
                    <a:pt x="1712" y="829"/>
                  </a:cubicBezTo>
                  <a:cubicBezTo>
                    <a:pt x="1712" y="947"/>
                    <a:pt x="1679" y="1055"/>
                    <a:pt x="1626" y="1130"/>
                  </a:cubicBezTo>
                  <a:cubicBezTo>
                    <a:pt x="1561" y="1206"/>
                    <a:pt x="1486" y="1249"/>
                    <a:pt x="1378" y="1270"/>
                  </a:cubicBezTo>
                  <a:lnTo>
                    <a:pt x="1378" y="495"/>
                  </a:lnTo>
                  <a:lnTo>
                    <a:pt x="1227" y="495"/>
                  </a:lnTo>
                  <a:lnTo>
                    <a:pt x="1227" y="635"/>
                  </a:lnTo>
                  <a:cubicBezTo>
                    <a:pt x="1195" y="582"/>
                    <a:pt x="1141" y="539"/>
                    <a:pt x="1088" y="517"/>
                  </a:cubicBezTo>
                  <a:cubicBezTo>
                    <a:pt x="1034" y="485"/>
                    <a:pt x="969" y="474"/>
                    <a:pt x="894" y="474"/>
                  </a:cubicBezTo>
                  <a:cubicBezTo>
                    <a:pt x="775" y="474"/>
                    <a:pt x="679" y="517"/>
                    <a:pt x="603" y="603"/>
                  </a:cubicBezTo>
                  <a:cubicBezTo>
                    <a:pt x="528" y="689"/>
                    <a:pt x="496" y="808"/>
                    <a:pt x="496" y="947"/>
                  </a:cubicBezTo>
                  <a:cubicBezTo>
                    <a:pt x="496" y="1087"/>
                    <a:pt x="528" y="1206"/>
                    <a:pt x="603" y="1292"/>
                  </a:cubicBezTo>
                  <a:cubicBezTo>
                    <a:pt x="679" y="1378"/>
                    <a:pt x="775" y="1421"/>
                    <a:pt x="894" y="1421"/>
                  </a:cubicBezTo>
                  <a:cubicBezTo>
                    <a:pt x="969" y="1421"/>
                    <a:pt x="1034" y="1410"/>
                    <a:pt x="1088" y="1378"/>
                  </a:cubicBezTo>
                  <a:cubicBezTo>
                    <a:pt x="1141" y="1356"/>
                    <a:pt x="1184" y="1313"/>
                    <a:pt x="1227" y="1260"/>
                  </a:cubicBezTo>
                  <a:lnTo>
                    <a:pt x="1227" y="1421"/>
                  </a:lnTo>
                  <a:cubicBezTo>
                    <a:pt x="1432" y="1421"/>
                    <a:pt x="1583" y="1367"/>
                    <a:pt x="1690" y="1260"/>
                  </a:cubicBezTo>
                  <a:cubicBezTo>
                    <a:pt x="1809" y="1152"/>
                    <a:pt x="1862" y="1001"/>
                    <a:pt x="1862" y="818"/>
                  </a:cubicBezTo>
                  <a:cubicBezTo>
                    <a:pt x="1862" y="732"/>
                    <a:pt x="1841" y="657"/>
                    <a:pt x="1819" y="571"/>
                  </a:cubicBezTo>
                  <a:cubicBezTo>
                    <a:pt x="1787" y="495"/>
                    <a:pt x="1755" y="420"/>
                    <a:pt x="1701" y="345"/>
                  </a:cubicBezTo>
                  <a:cubicBezTo>
                    <a:pt x="1615" y="237"/>
                    <a:pt x="1507" y="151"/>
                    <a:pt x="1378" y="87"/>
                  </a:cubicBezTo>
                  <a:cubicBezTo>
                    <a:pt x="1249" y="22"/>
                    <a:pt x="1109" y="0"/>
                    <a:pt x="9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6"/>
            <p:cNvSpPr/>
            <p:nvPr/>
          </p:nvSpPr>
          <p:spPr>
            <a:xfrm>
              <a:off x="4708775" y="3584725"/>
              <a:ext cx="27200" cy="30975"/>
            </a:xfrm>
            <a:custGeom>
              <a:rect b="b" l="l" r="r" t="t"/>
              <a:pathLst>
                <a:path extrusionOk="0" h="1239" w="1088">
                  <a:moveTo>
                    <a:pt x="582" y="173"/>
                  </a:moveTo>
                  <a:cubicBezTo>
                    <a:pt x="668" y="173"/>
                    <a:pt x="754" y="205"/>
                    <a:pt x="808" y="259"/>
                  </a:cubicBezTo>
                  <a:cubicBezTo>
                    <a:pt x="861" y="324"/>
                    <a:pt x="894" y="410"/>
                    <a:pt x="894" y="517"/>
                  </a:cubicBezTo>
                  <a:lnTo>
                    <a:pt x="205" y="517"/>
                  </a:lnTo>
                  <a:cubicBezTo>
                    <a:pt x="216" y="410"/>
                    <a:pt x="248" y="324"/>
                    <a:pt x="313" y="259"/>
                  </a:cubicBezTo>
                  <a:cubicBezTo>
                    <a:pt x="388" y="205"/>
                    <a:pt x="474" y="173"/>
                    <a:pt x="582" y="173"/>
                  </a:cubicBezTo>
                  <a:close/>
                  <a:moveTo>
                    <a:pt x="571" y="1"/>
                  </a:moveTo>
                  <a:cubicBezTo>
                    <a:pt x="399" y="1"/>
                    <a:pt x="259" y="65"/>
                    <a:pt x="151" y="173"/>
                  </a:cubicBezTo>
                  <a:cubicBezTo>
                    <a:pt x="54" y="291"/>
                    <a:pt x="0" y="442"/>
                    <a:pt x="0" y="636"/>
                  </a:cubicBezTo>
                  <a:cubicBezTo>
                    <a:pt x="0" y="819"/>
                    <a:pt x="54" y="969"/>
                    <a:pt x="162" y="1077"/>
                  </a:cubicBezTo>
                  <a:cubicBezTo>
                    <a:pt x="270" y="1185"/>
                    <a:pt x="420" y="1238"/>
                    <a:pt x="614" y="1238"/>
                  </a:cubicBezTo>
                  <a:cubicBezTo>
                    <a:pt x="679" y="1238"/>
                    <a:pt x="754" y="1238"/>
                    <a:pt x="829" y="1217"/>
                  </a:cubicBezTo>
                  <a:cubicBezTo>
                    <a:pt x="905" y="1206"/>
                    <a:pt x="969" y="1185"/>
                    <a:pt x="1044" y="1152"/>
                  </a:cubicBezTo>
                  <a:lnTo>
                    <a:pt x="1044" y="969"/>
                  </a:lnTo>
                  <a:cubicBezTo>
                    <a:pt x="980" y="1002"/>
                    <a:pt x="905" y="1034"/>
                    <a:pt x="840" y="1055"/>
                  </a:cubicBezTo>
                  <a:cubicBezTo>
                    <a:pt x="765" y="1066"/>
                    <a:pt x="689" y="1077"/>
                    <a:pt x="625" y="1077"/>
                  </a:cubicBezTo>
                  <a:cubicBezTo>
                    <a:pt x="496" y="1077"/>
                    <a:pt x="388" y="1045"/>
                    <a:pt x="323" y="969"/>
                  </a:cubicBezTo>
                  <a:cubicBezTo>
                    <a:pt x="248" y="905"/>
                    <a:pt x="205" y="797"/>
                    <a:pt x="205" y="668"/>
                  </a:cubicBezTo>
                  <a:lnTo>
                    <a:pt x="1087" y="668"/>
                  </a:lnTo>
                  <a:lnTo>
                    <a:pt x="1087" y="571"/>
                  </a:lnTo>
                  <a:cubicBezTo>
                    <a:pt x="1087" y="399"/>
                    <a:pt x="1044" y="259"/>
                    <a:pt x="948" y="162"/>
                  </a:cubicBezTo>
                  <a:cubicBezTo>
                    <a:pt x="861" y="55"/>
                    <a:pt x="732" y="1"/>
                    <a:pt x="5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6"/>
            <p:cNvSpPr/>
            <p:nvPr/>
          </p:nvSpPr>
          <p:spPr>
            <a:xfrm>
              <a:off x="4739450" y="3585550"/>
              <a:ext cx="28550" cy="29350"/>
            </a:xfrm>
            <a:custGeom>
              <a:rect b="b" l="l" r="r" t="t"/>
              <a:pathLst>
                <a:path extrusionOk="0" h="1174" w="1142">
                  <a:moveTo>
                    <a:pt x="43" y="0"/>
                  </a:moveTo>
                  <a:lnTo>
                    <a:pt x="463" y="560"/>
                  </a:lnTo>
                  <a:lnTo>
                    <a:pt x="0" y="1173"/>
                  </a:lnTo>
                  <a:lnTo>
                    <a:pt x="226" y="1173"/>
                  </a:lnTo>
                  <a:lnTo>
                    <a:pt x="571" y="721"/>
                  </a:lnTo>
                  <a:lnTo>
                    <a:pt x="915" y="1173"/>
                  </a:lnTo>
                  <a:lnTo>
                    <a:pt x="1141" y="1173"/>
                  </a:lnTo>
                  <a:lnTo>
                    <a:pt x="689" y="570"/>
                  </a:lnTo>
                  <a:lnTo>
                    <a:pt x="1120" y="0"/>
                  </a:lnTo>
                  <a:lnTo>
                    <a:pt x="894" y="0"/>
                  </a:lnTo>
                  <a:lnTo>
                    <a:pt x="582" y="420"/>
                  </a:lnTo>
                  <a:lnTo>
                    <a:pt x="2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6"/>
            <p:cNvSpPr/>
            <p:nvPr/>
          </p:nvSpPr>
          <p:spPr>
            <a:xfrm>
              <a:off x="4773075" y="3584725"/>
              <a:ext cx="24775" cy="30975"/>
            </a:xfrm>
            <a:custGeom>
              <a:rect b="b" l="l" r="r" t="t"/>
              <a:pathLst>
                <a:path extrusionOk="0" h="1239" w="991">
                  <a:moveTo>
                    <a:pt x="797" y="625"/>
                  </a:moveTo>
                  <a:lnTo>
                    <a:pt x="797" y="668"/>
                  </a:lnTo>
                  <a:cubicBezTo>
                    <a:pt x="797" y="786"/>
                    <a:pt x="765" y="894"/>
                    <a:pt x="700" y="969"/>
                  </a:cubicBezTo>
                  <a:cubicBezTo>
                    <a:pt x="636" y="1045"/>
                    <a:pt x="550" y="1077"/>
                    <a:pt x="442" y="1077"/>
                  </a:cubicBezTo>
                  <a:cubicBezTo>
                    <a:pt x="367" y="1077"/>
                    <a:pt x="302" y="1055"/>
                    <a:pt x="259" y="1023"/>
                  </a:cubicBezTo>
                  <a:cubicBezTo>
                    <a:pt x="216" y="980"/>
                    <a:pt x="194" y="926"/>
                    <a:pt x="194" y="851"/>
                  </a:cubicBezTo>
                  <a:cubicBezTo>
                    <a:pt x="194" y="765"/>
                    <a:pt x="216" y="711"/>
                    <a:pt x="281" y="668"/>
                  </a:cubicBezTo>
                  <a:cubicBezTo>
                    <a:pt x="345" y="636"/>
                    <a:pt x="453" y="625"/>
                    <a:pt x="603" y="625"/>
                  </a:cubicBezTo>
                  <a:close/>
                  <a:moveTo>
                    <a:pt x="485" y="1"/>
                  </a:moveTo>
                  <a:cubicBezTo>
                    <a:pt x="420" y="1"/>
                    <a:pt x="356" y="12"/>
                    <a:pt x="291" y="22"/>
                  </a:cubicBezTo>
                  <a:cubicBezTo>
                    <a:pt x="227" y="44"/>
                    <a:pt x="151" y="65"/>
                    <a:pt x="87" y="87"/>
                  </a:cubicBezTo>
                  <a:lnTo>
                    <a:pt x="87" y="270"/>
                  </a:lnTo>
                  <a:cubicBezTo>
                    <a:pt x="141" y="238"/>
                    <a:pt x="205" y="205"/>
                    <a:pt x="270" y="194"/>
                  </a:cubicBezTo>
                  <a:cubicBezTo>
                    <a:pt x="334" y="173"/>
                    <a:pt x="399" y="173"/>
                    <a:pt x="463" y="173"/>
                  </a:cubicBezTo>
                  <a:cubicBezTo>
                    <a:pt x="571" y="173"/>
                    <a:pt x="646" y="194"/>
                    <a:pt x="711" y="248"/>
                  </a:cubicBezTo>
                  <a:cubicBezTo>
                    <a:pt x="765" y="291"/>
                    <a:pt x="797" y="356"/>
                    <a:pt x="797" y="453"/>
                  </a:cubicBezTo>
                  <a:lnTo>
                    <a:pt x="797" y="464"/>
                  </a:lnTo>
                  <a:lnTo>
                    <a:pt x="528" y="464"/>
                  </a:lnTo>
                  <a:cubicBezTo>
                    <a:pt x="356" y="464"/>
                    <a:pt x="216" y="507"/>
                    <a:pt x="130" y="571"/>
                  </a:cubicBezTo>
                  <a:cubicBezTo>
                    <a:pt x="44" y="636"/>
                    <a:pt x="1" y="733"/>
                    <a:pt x="1" y="872"/>
                  </a:cubicBezTo>
                  <a:cubicBezTo>
                    <a:pt x="1" y="980"/>
                    <a:pt x="33" y="1077"/>
                    <a:pt x="98" y="1142"/>
                  </a:cubicBezTo>
                  <a:cubicBezTo>
                    <a:pt x="173" y="1206"/>
                    <a:pt x="270" y="1238"/>
                    <a:pt x="388" y="1238"/>
                  </a:cubicBezTo>
                  <a:cubicBezTo>
                    <a:pt x="485" y="1238"/>
                    <a:pt x="571" y="1228"/>
                    <a:pt x="636" y="1195"/>
                  </a:cubicBezTo>
                  <a:cubicBezTo>
                    <a:pt x="700" y="1152"/>
                    <a:pt x="754" y="1109"/>
                    <a:pt x="797" y="1034"/>
                  </a:cubicBezTo>
                  <a:lnTo>
                    <a:pt x="797" y="1206"/>
                  </a:lnTo>
                  <a:lnTo>
                    <a:pt x="991" y="1206"/>
                  </a:lnTo>
                  <a:lnTo>
                    <a:pt x="991" y="539"/>
                  </a:lnTo>
                  <a:cubicBezTo>
                    <a:pt x="991" y="356"/>
                    <a:pt x="948" y="227"/>
                    <a:pt x="862" y="141"/>
                  </a:cubicBezTo>
                  <a:cubicBezTo>
                    <a:pt x="776" y="55"/>
                    <a:pt x="657" y="1"/>
                    <a:pt x="4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6"/>
            <p:cNvSpPr/>
            <p:nvPr/>
          </p:nvSpPr>
          <p:spPr>
            <a:xfrm>
              <a:off x="4807525" y="3584725"/>
              <a:ext cx="43075" cy="30175"/>
            </a:xfrm>
            <a:custGeom>
              <a:rect b="b" l="l" r="r" t="t"/>
              <a:pathLst>
                <a:path extrusionOk="0" h="1207" w="1723">
                  <a:moveTo>
                    <a:pt x="581" y="1"/>
                  </a:moveTo>
                  <a:cubicBezTo>
                    <a:pt x="495" y="1"/>
                    <a:pt x="420" y="22"/>
                    <a:pt x="355" y="55"/>
                  </a:cubicBezTo>
                  <a:cubicBezTo>
                    <a:pt x="291" y="87"/>
                    <a:pt x="248" y="141"/>
                    <a:pt x="194" y="216"/>
                  </a:cubicBezTo>
                  <a:lnTo>
                    <a:pt x="194" y="33"/>
                  </a:lnTo>
                  <a:lnTo>
                    <a:pt x="0" y="33"/>
                  </a:lnTo>
                  <a:lnTo>
                    <a:pt x="0" y="1206"/>
                  </a:lnTo>
                  <a:lnTo>
                    <a:pt x="194" y="1206"/>
                  </a:lnTo>
                  <a:lnTo>
                    <a:pt x="194" y="550"/>
                  </a:lnTo>
                  <a:cubicBezTo>
                    <a:pt x="194" y="431"/>
                    <a:pt x="226" y="345"/>
                    <a:pt x="291" y="270"/>
                  </a:cubicBezTo>
                  <a:cubicBezTo>
                    <a:pt x="345" y="205"/>
                    <a:pt x="420" y="173"/>
                    <a:pt x="517" y="173"/>
                  </a:cubicBezTo>
                  <a:cubicBezTo>
                    <a:pt x="603" y="173"/>
                    <a:pt x="668" y="205"/>
                    <a:pt x="711" y="259"/>
                  </a:cubicBezTo>
                  <a:cubicBezTo>
                    <a:pt x="743" y="313"/>
                    <a:pt x="764" y="399"/>
                    <a:pt x="764" y="507"/>
                  </a:cubicBezTo>
                  <a:lnTo>
                    <a:pt x="764" y="1206"/>
                  </a:lnTo>
                  <a:lnTo>
                    <a:pt x="958" y="1206"/>
                  </a:lnTo>
                  <a:lnTo>
                    <a:pt x="958" y="550"/>
                  </a:lnTo>
                  <a:cubicBezTo>
                    <a:pt x="958" y="431"/>
                    <a:pt x="990" y="345"/>
                    <a:pt x="1044" y="270"/>
                  </a:cubicBezTo>
                  <a:cubicBezTo>
                    <a:pt x="1109" y="205"/>
                    <a:pt x="1184" y="173"/>
                    <a:pt x="1281" y="173"/>
                  </a:cubicBezTo>
                  <a:cubicBezTo>
                    <a:pt x="1367" y="173"/>
                    <a:pt x="1432" y="205"/>
                    <a:pt x="1464" y="259"/>
                  </a:cubicBezTo>
                  <a:cubicBezTo>
                    <a:pt x="1507" y="313"/>
                    <a:pt x="1529" y="399"/>
                    <a:pt x="1529" y="507"/>
                  </a:cubicBezTo>
                  <a:lnTo>
                    <a:pt x="1529" y="1206"/>
                  </a:lnTo>
                  <a:lnTo>
                    <a:pt x="1722" y="1206"/>
                  </a:lnTo>
                  <a:lnTo>
                    <a:pt x="1722" y="496"/>
                  </a:lnTo>
                  <a:cubicBezTo>
                    <a:pt x="1722" y="345"/>
                    <a:pt x="1690" y="216"/>
                    <a:pt x="1625" y="130"/>
                  </a:cubicBezTo>
                  <a:cubicBezTo>
                    <a:pt x="1561" y="44"/>
                    <a:pt x="1464" y="1"/>
                    <a:pt x="1335" y="1"/>
                  </a:cubicBezTo>
                  <a:cubicBezTo>
                    <a:pt x="1249" y="1"/>
                    <a:pt x="1173" y="22"/>
                    <a:pt x="1098" y="65"/>
                  </a:cubicBezTo>
                  <a:cubicBezTo>
                    <a:pt x="1033" y="108"/>
                    <a:pt x="980" y="173"/>
                    <a:pt x="926" y="259"/>
                  </a:cubicBezTo>
                  <a:cubicBezTo>
                    <a:pt x="904" y="173"/>
                    <a:pt x="850" y="119"/>
                    <a:pt x="797" y="76"/>
                  </a:cubicBezTo>
                  <a:cubicBezTo>
                    <a:pt x="732" y="22"/>
                    <a:pt x="668" y="1"/>
                    <a:pt x="5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6"/>
            <p:cNvSpPr/>
            <p:nvPr/>
          </p:nvSpPr>
          <p:spPr>
            <a:xfrm>
              <a:off x="4859975" y="3584725"/>
              <a:ext cx="26400" cy="41475"/>
            </a:xfrm>
            <a:custGeom>
              <a:rect b="b" l="l" r="r" t="t"/>
              <a:pathLst>
                <a:path extrusionOk="0" h="1659" w="1056">
                  <a:moveTo>
                    <a:pt x="528" y="173"/>
                  </a:moveTo>
                  <a:cubicBezTo>
                    <a:pt x="625" y="173"/>
                    <a:pt x="711" y="205"/>
                    <a:pt x="765" y="291"/>
                  </a:cubicBezTo>
                  <a:cubicBezTo>
                    <a:pt x="830" y="367"/>
                    <a:pt x="851" y="485"/>
                    <a:pt x="851" y="625"/>
                  </a:cubicBezTo>
                  <a:cubicBezTo>
                    <a:pt x="851" y="765"/>
                    <a:pt x="830" y="872"/>
                    <a:pt x="765" y="959"/>
                  </a:cubicBezTo>
                  <a:cubicBezTo>
                    <a:pt x="711" y="1045"/>
                    <a:pt x="625" y="1077"/>
                    <a:pt x="528" y="1077"/>
                  </a:cubicBezTo>
                  <a:cubicBezTo>
                    <a:pt x="421" y="1077"/>
                    <a:pt x="345" y="1045"/>
                    <a:pt x="281" y="959"/>
                  </a:cubicBezTo>
                  <a:cubicBezTo>
                    <a:pt x="227" y="872"/>
                    <a:pt x="195" y="765"/>
                    <a:pt x="195" y="625"/>
                  </a:cubicBezTo>
                  <a:cubicBezTo>
                    <a:pt x="195" y="485"/>
                    <a:pt x="227" y="367"/>
                    <a:pt x="281" y="291"/>
                  </a:cubicBezTo>
                  <a:cubicBezTo>
                    <a:pt x="345" y="205"/>
                    <a:pt x="421" y="173"/>
                    <a:pt x="528" y="173"/>
                  </a:cubicBezTo>
                  <a:close/>
                  <a:moveTo>
                    <a:pt x="571" y="1"/>
                  </a:moveTo>
                  <a:cubicBezTo>
                    <a:pt x="485" y="1"/>
                    <a:pt x="410" y="22"/>
                    <a:pt x="345" y="55"/>
                  </a:cubicBezTo>
                  <a:cubicBezTo>
                    <a:pt x="291" y="87"/>
                    <a:pt x="238" y="141"/>
                    <a:pt x="195" y="216"/>
                  </a:cubicBezTo>
                  <a:lnTo>
                    <a:pt x="195" y="33"/>
                  </a:lnTo>
                  <a:lnTo>
                    <a:pt x="1" y="33"/>
                  </a:lnTo>
                  <a:lnTo>
                    <a:pt x="1" y="1658"/>
                  </a:lnTo>
                  <a:lnTo>
                    <a:pt x="195" y="1658"/>
                  </a:lnTo>
                  <a:lnTo>
                    <a:pt x="195" y="1034"/>
                  </a:lnTo>
                  <a:cubicBezTo>
                    <a:pt x="238" y="1109"/>
                    <a:pt x="291" y="1152"/>
                    <a:pt x="345" y="1195"/>
                  </a:cubicBezTo>
                  <a:cubicBezTo>
                    <a:pt x="410" y="1228"/>
                    <a:pt x="485" y="1238"/>
                    <a:pt x="571" y="1238"/>
                  </a:cubicBezTo>
                  <a:cubicBezTo>
                    <a:pt x="711" y="1238"/>
                    <a:pt x="830" y="1185"/>
                    <a:pt x="926" y="1066"/>
                  </a:cubicBezTo>
                  <a:cubicBezTo>
                    <a:pt x="1013" y="959"/>
                    <a:pt x="1056" y="808"/>
                    <a:pt x="1056" y="625"/>
                  </a:cubicBezTo>
                  <a:cubicBezTo>
                    <a:pt x="1056" y="442"/>
                    <a:pt x="1013" y="291"/>
                    <a:pt x="926" y="173"/>
                  </a:cubicBezTo>
                  <a:cubicBezTo>
                    <a:pt x="830" y="65"/>
                    <a:pt x="711" y="1"/>
                    <a:pt x="5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6"/>
            <p:cNvSpPr/>
            <p:nvPr/>
          </p:nvSpPr>
          <p:spPr>
            <a:xfrm>
              <a:off x="4894425" y="3574250"/>
              <a:ext cx="4875" cy="40650"/>
            </a:xfrm>
            <a:custGeom>
              <a:rect b="b" l="l" r="r" t="t"/>
              <a:pathLst>
                <a:path extrusionOk="0" h="1626" w="195">
                  <a:moveTo>
                    <a:pt x="0" y="0"/>
                  </a:moveTo>
                  <a:lnTo>
                    <a:pt x="0" y="1625"/>
                  </a:lnTo>
                  <a:lnTo>
                    <a:pt x="194" y="1625"/>
                  </a:lnTo>
                  <a:lnTo>
                    <a:pt x="1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6"/>
            <p:cNvSpPr/>
            <p:nvPr/>
          </p:nvSpPr>
          <p:spPr>
            <a:xfrm>
              <a:off x="4907350" y="3584725"/>
              <a:ext cx="27200" cy="30975"/>
            </a:xfrm>
            <a:custGeom>
              <a:rect b="b" l="l" r="r" t="t"/>
              <a:pathLst>
                <a:path extrusionOk="0" h="1239" w="1088">
                  <a:moveTo>
                    <a:pt x="570" y="173"/>
                  </a:moveTo>
                  <a:cubicBezTo>
                    <a:pt x="667" y="173"/>
                    <a:pt x="743" y="205"/>
                    <a:pt x="807" y="259"/>
                  </a:cubicBezTo>
                  <a:cubicBezTo>
                    <a:pt x="861" y="324"/>
                    <a:pt x="893" y="410"/>
                    <a:pt x="893" y="517"/>
                  </a:cubicBezTo>
                  <a:lnTo>
                    <a:pt x="205" y="517"/>
                  </a:lnTo>
                  <a:cubicBezTo>
                    <a:pt x="215" y="410"/>
                    <a:pt x="248" y="324"/>
                    <a:pt x="312" y="259"/>
                  </a:cubicBezTo>
                  <a:cubicBezTo>
                    <a:pt x="377" y="205"/>
                    <a:pt x="463" y="173"/>
                    <a:pt x="570" y="173"/>
                  </a:cubicBezTo>
                  <a:close/>
                  <a:moveTo>
                    <a:pt x="570" y="1"/>
                  </a:moveTo>
                  <a:cubicBezTo>
                    <a:pt x="398" y="1"/>
                    <a:pt x="258" y="65"/>
                    <a:pt x="151" y="173"/>
                  </a:cubicBezTo>
                  <a:cubicBezTo>
                    <a:pt x="43" y="291"/>
                    <a:pt x="0" y="442"/>
                    <a:pt x="0" y="636"/>
                  </a:cubicBezTo>
                  <a:cubicBezTo>
                    <a:pt x="0" y="819"/>
                    <a:pt x="54" y="969"/>
                    <a:pt x="162" y="1077"/>
                  </a:cubicBezTo>
                  <a:cubicBezTo>
                    <a:pt x="269" y="1185"/>
                    <a:pt x="420" y="1238"/>
                    <a:pt x="603" y="1238"/>
                  </a:cubicBezTo>
                  <a:cubicBezTo>
                    <a:pt x="678" y="1238"/>
                    <a:pt x="753" y="1238"/>
                    <a:pt x="829" y="1217"/>
                  </a:cubicBezTo>
                  <a:cubicBezTo>
                    <a:pt x="904" y="1206"/>
                    <a:pt x="969" y="1185"/>
                    <a:pt x="1044" y="1152"/>
                  </a:cubicBezTo>
                  <a:lnTo>
                    <a:pt x="1044" y="969"/>
                  </a:lnTo>
                  <a:cubicBezTo>
                    <a:pt x="969" y="1002"/>
                    <a:pt x="904" y="1034"/>
                    <a:pt x="829" y="1055"/>
                  </a:cubicBezTo>
                  <a:cubicBezTo>
                    <a:pt x="764" y="1066"/>
                    <a:pt x="689" y="1077"/>
                    <a:pt x="614" y="1077"/>
                  </a:cubicBezTo>
                  <a:cubicBezTo>
                    <a:pt x="484" y="1077"/>
                    <a:pt x="388" y="1045"/>
                    <a:pt x="312" y="969"/>
                  </a:cubicBezTo>
                  <a:cubicBezTo>
                    <a:pt x="248" y="905"/>
                    <a:pt x="205" y="797"/>
                    <a:pt x="194" y="668"/>
                  </a:cubicBezTo>
                  <a:lnTo>
                    <a:pt x="1087" y="668"/>
                  </a:lnTo>
                  <a:lnTo>
                    <a:pt x="1087" y="571"/>
                  </a:lnTo>
                  <a:cubicBezTo>
                    <a:pt x="1087" y="399"/>
                    <a:pt x="1044" y="259"/>
                    <a:pt x="947" y="162"/>
                  </a:cubicBezTo>
                  <a:cubicBezTo>
                    <a:pt x="861" y="55"/>
                    <a:pt x="732"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6"/>
            <p:cNvSpPr/>
            <p:nvPr/>
          </p:nvSpPr>
          <p:spPr>
            <a:xfrm>
              <a:off x="4943125" y="3608400"/>
              <a:ext cx="5675" cy="6500"/>
            </a:xfrm>
            <a:custGeom>
              <a:rect b="b" l="l" r="r" t="t"/>
              <a:pathLst>
                <a:path extrusionOk="0" h="260" w="227">
                  <a:moveTo>
                    <a:pt x="0" y="1"/>
                  </a:moveTo>
                  <a:lnTo>
                    <a:pt x="0" y="259"/>
                  </a:lnTo>
                  <a:lnTo>
                    <a:pt x="226" y="259"/>
                  </a:lnTo>
                  <a:lnTo>
                    <a:pt x="22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6"/>
            <p:cNvSpPr/>
            <p:nvPr/>
          </p:nvSpPr>
          <p:spPr>
            <a:xfrm>
              <a:off x="4957375" y="3584725"/>
              <a:ext cx="23450" cy="30975"/>
            </a:xfrm>
            <a:custGeom>
              <a:rect b="b" l="l" r="r" t="t"/>
              <a:pathLst>
                <a:path extrusionOk="0" h="1239" w="938">
                  <a:moveTo>
                    <a:pt x="593" y="1"/>
                  </a:moveTo>
                  <a:cubicBezTo>
                    <a:pt x="410" y="1"/>
                    <a:pt x="270" y="65"/>
                    <a:pt x="162" y="173"/>
                  </a:cubicBezTo>
                  <a:cubicBezTo>
                    <a:pt x="55" y="281"/>
                    <a:pt x="1" y="431"/>
                    <a:pt x="1" y="625"/>
                  </a:cubicBezTo>
                  <a:cubicBezTo>
                    <a:pt x="1" y="808"/>
                    <a:pt x="55" y="959"/>
                    <a:pt x="162" y="1077"/>
                  </a:cubicBezTo>
                  <a:cubicBezTo>
                    <a:pt x="259" y="1185"/>
                    <a:pt x="410" y="1238"/>
                    <a:pt x="582" y="1238"/>
                  </a:cubicBezTo>
                  <a:cubicBezTo>
                    <a:pt x="647" y="1238"/>
                    <a:pt x="711" y="1238"/>
                    <a:pt x="765" y="1228"/>
                  </a:cubicBezTo>
                  <a:cubicBezTo>
                    <a:pt x="819" y="1206"/>
                    <a:pt x="883" y="1195"/>
                    <a:pt x="937" y="1163"/>
                  </a:cubicBezTo>
                  <a:lnTo>
                    <a:pt x="937" y="991"/>
                  </a:lnTo>
                  <a:cubicBezTo>
                    <a:pt x="883" y="1012"/>
                    <a:pt x="830" y="1045"/>
                    <a:pt x="765" y="1055"/>
                  </a:cubicBezTo>
                  <a:cubicBezTo>
                    <a:pt x="711" y="1066"/>
                    <a:pt x="657" y="1077"/>
                    <a:pt x="604" y="1077"/>
                  </a:cubicBezTo>
                  <a:cubicBezTo>
                    <a:pt x="474" y="1077"/>
                    <a:pt x="378" y="1034"/>
                    <a:pt x="313" y="959"/>
                  </a:cubicBezTo>
                  <a:cubicBezTo>
                    <a:pt x="238" y="883"/>
                    <a:pt x="205" y="765"/>
                    <a:pt x="205" y="625"/>
                  </a:cubicBezTo>
                  <a:cubicBezTo>
                    <a:pt x="205" y="485"/>
                    <a:pt x="238" y="367"/>
                    <a:pt x="313" y="291"/>
                  </a:cubicBezTo>
                  <a:cubicBezTo>
                    <a:pt x="378" y="205"/>
                    <a:pt x="474" y="173"/>
                    <a:pt x="604" y="173"/>
                  </a:cubicBezTo>
                  <a:cubicBezTo>
                    <a:pt x="657" y="173"/>
                    <a:pt x="711" y="173"/>
                    <a:pt x="765" y="194"/>
                  </a:cubicBezTo>
                  <a:cubicBezTo>
                    <a:pt x="830" y="205"/>
                    <a:pt x="883" y="227"/>
                    <a:pt x="937" y="259"/>
                  </a:cubicBezTo>
                  <a:lnTo>
                    <a:pt x="937" y="76"/>
                  </a:lnTo>
                  <a:cubicBezTo>
                    <a:pt x="883" y="55"/>
                    <a:pt x="830" y="33"/>
                    <a:pt x="765" y="22"/>
                  </a:cubicBezTo>
                  <a:cubicBezTo>
                    <a:pt x="711" y="12"/>
                    <a:pt x="657" y="1"/>
                    <a:pt x="5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6"/>
            <p:cNvSpPr/>
            <p:nvPr/>
          </p:nvSpPr>
          <p:spPr>
            <a:xfrm>
              <a:off x="4986975" y="3584725"/>
              <a:ext cx="27200" cy="30975"/>
            </a:xfrm>
            <a:custGeom>
              <a:rect b="b" l="l" r="r" t="t"/>
              <a:pathLst>
                <a:path extrusionOk="0" h="1239" w="1088">
                  <a:moveTo>
                    <a:pt x="539" y="173"/>
                  </a:moveTo>
                  <a:cubicBezTo>
                    <a:pt x="646" y="173"/>
                    <a:pt x="722" y="216"/>
                    <a:pt x="786" y="291"/>
                  </a:cubicBezTo>
                  <a:cubicBezTo>
                    <a:pt x="851" y="377"/>
                    <a:pt x="872" y="485"/>
                    <a:pt x="872" y="625"/>
                  </a:cubicBezTo>
                  <a:cubicBezTo>
                    <a:pt x="872" y="765"/>
                    <a:pt x="851" y="872"/>
                    <a:pt x="786" y="959"/>
                  </a:cubicBezTo>
                  <a:cubicBezTo>
                    <a:pt x="722" y="1034"/>
                    <a:pt x="646" y="1077"/>
                    <a:pt x="539" y="1077"/>
                  </a:cubicBezTo>
                  <a:cubicBezTo>
                    <a:pt x="442" y="1077"/>
                    <a:pt x="356" y="1034"/>
                    <a:pt x="291" y="959"/>
                  </a:cubicBezTo>
                  <a:cubicBezTo>
                    <a:pt x="237" y="872"/>
                    <a:pt x="205" y="765"/>
                    <a:pt x="205" y="625"/>
                  </a:cubicBezTo>
                  <a:cubicBezTo>
                    <a:pt x="205" y="485"/>
                    <a:pt x="237" y="377"/>
                    <a:pt x="291" y="291"/>
                  </a:cubicBezTo>
                  <a:cubicBezTo>
                    <a:pt x="356" y="205"/>
                    <a:pt x="442" y="173"/>
                    <a:pt x="539" y="173"/>
                  </a:cubicBezTo>
                  <a:close/>
                  <a:moveTo>
                    <a:pt x="539" y="1"/>
                  </a:moveTo>
                  <a:cubicBezTo>
                    <a:pt x="377" y="1"/>
                    <a:pt x="237" y="65"/>
                    <a:pt x="141" y="173"/>
                  </a:cubicBezTo>
                  <a:cubicBezTo>
                    <a:pt x="55" y="281"/>
                    <a:pt x="1" y="431"/>
                    <a:pt x="1" y="625"/>
                  </a:cubicBezTo>
                  <a:cubicBezTo>
                    <a:pt x="1" y="819"/>
                    <a:pt x="55" y="969"/>
                    <a:pt x="141" y="1077"/>
                  </a:cubicBezTo>
                  <a:cubicBezTo>
                    <a:pt x="237" y="1185"/>
                    <a:pt x="377" y="1238"/>
                    <a:pt x="539" y="1238"/>
                  </a:cubicBezTo>
                  <a:cubicBezTo>
                    <a:pt x="711" y="1238"/>
                    <a:pt x="840" y="1185"/>
                    <a:pt x="937" y="1077"/>
                  </a:cubicBezTo>
                  <a:cubicBezTo>
                    <a:pt x="1034" y="969"/>
                    <a:pt x="1088" y="819"/>
                    <a:pt x="1088" y="625"/>
                  </a:cubicBezTo>
                  <a:cubicBezTo>
                    <a:pt x="1088" y="431"/>
                    <a:pt x="1034" y="281"/>
                    <a:pt x="937" y="173"/>
                  </a:cubicBezTo>
                  <a:cubicBezTo>
                    <a:pt x="840" y="65"/>
                    <a:pt x="711" y="1"/>
                    <a:pt x="5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6"/>
            <p:cNvSpPr/>
            <p:nvPr/>
          </p:nvSpPr>
          <p:spPr>
            <a:xfrm>
              <a:off x="5021950" y="3584725"/>
              <a:ext cx="42825" cy="30175"/>
            </a:xfrm>
            <a:custGeom>
              <a:rect b="b" l="l" r="r" t="t"/>
              <a:pathLst>
                <a:path extrusionOk="0" h="1207" w="1713">
                  <a:moveTo>
                    <a:pt x="571" y="1"/>
                  </a:moveTo>
                  <a:cubicBezTo>
                    <a:pt x="485" y="1"/>
                    <a:pt x="410" y="22"/>
                    <a:pt x="345" y="55"/>
                  </a:cubicBezTo>
                  <a:cubicBezTo>
                    <a:pt x="291" y="87"/>
                    <a:pt x="238" y="141"/>
                    <a:pt x="195" y="216"/>
                  </a:cubicBezTo>
                  <a:lnTo>
                    <a:pt x="195" y="33"/>
                  </a:lnTo>
                  <a:lnTo>
                    <a:pt x="1" y="33"/>
                  </a:lnTo>
                  <a:lnTo>
                    <a:pt x="1" y="1206"/>
                  </a:lnTo>
                  <a:lnTo>
                    <a:pt x="195" y="1206"/>
                  </a:lnTo>
                  <a:lnTo>
                    <a:pt x="195" y="550"/>
                  </a:lnTo>
                  <a:cubicBezTo>
                    <a:pt x="195" y="431"/>
                    <a:pt x="216" y="345"/>
                    <a:pt x="281" y="270"/>
                  </a:cubicBezTo>
                  <a:cubicBezTo>
                    <a:pt x="334" y="205"/>
                    <a:pt x="410" y="173"/>
                    <a:pt x="517" y="173"/>
                  </a:cubicBezTo>
                  <a:cubicBezTo>
                    <a:pt x="593" y="173"/>
                    <a:pt x="657" y="205"/>
                    <a:pt x="700" y="259"/>
                  </a:cubicBezTo>
                  <a:cubicBezTo>
                    <a:pt x="743" y="313"/>
                    <a:pt x="754" y="399"/>
                    <a:pt x="754" y="507"/>
                  </a:cubicBezTo>
                  <a:lnTo>
                    <a:pt x="754" y="1206"/>
                  </a:lnTo>
                  <a:lnTo>
                    <a:pt x="948" y="1206"/>
                  </a:lnTo>
                  <a:lnTo>
                    <a:pt x="948" y="550"/>
                  </a:lnTo>
                  <a:cubicBezTo>
                    <a:pt x="948" y="431"/>
                    <a:pt x="980" y="345"/>
                    <a:pt x="1045" y="270"/>
                  </a:cubicBezTo>
                  <a:cubicBezTo>
                    <a:pt x="1099" y="205"/>
                    <a:pt x="1174" y="173"/>
                    <a:pt x="1282" y="173"/>
                  </a:cubicBezTo>
                  <a:cubicBezTo>
                    <a:pt x="1357" y="173"/>
                    <a:pt x="1421" y="205"/>
                    <a:pt x="1464" y="259"/>
                  </a:cubicBezTo>
                  <a:cubicBezTo>
                    <a:pt x="1497" y="313"/>
                    <a:pt x="1518" y="399"/>
                    <a:pt x="1518" y="507"/>
                  </a:cubicBezTo>
                  <a:lnTo>
                    <a:pt x="1518" y="1206"/>
                  </a:lnTo>
                  <a:lnTo>
                    <a:pt x="1712" y="1206"/>
                  </a:lnTo>
                  <a:lnTo>
                    <a:pt x="1712" y="496"/>
                  </a:lnTo>
                  <a:cubicBezTo>
                    <a:pt x="1712" y="345"/>
                    <a:pt x="1680" y="216"/>
                    <a:pt x="1615" y="130"/>
                  </a:cubicBezTo>
                  <a:cubicBezTo>
                    <a:pt x="1551" y="44"/>
                    <a:pt x="1454" y="1"/>
                    <a:pt x="1335" y="1"/>
                  </a:cubicBezTo>
                  <a:cubicBezTo>
                    <a:pt x="1238" y="1"/>
                    <a:pt x="1163" y="22"/>
                    <a:pt x="1099" y="65"/>
                  </a:cubicBezTo>
                  <a:cubicBezTo>
                    <a:pt x="1023" y="108"/>
                    <a:pt x="969" y="173"/>
                    <a:pt x="916" y="259"/>
                  </a:cubicBezTo>
                  <a:cubicBezTo>
                    <a:pt x="894" y="173"/>
                    <a:pt x="851" y="119"/>
                    <a:pt x="786" y="76"/>
                  </a:cubicBezTo>
                  <a:cubicBezTo>
                    <a:pt x="733" y="22"/>
                    <a:pt x="657" y="1"/>
                    <a:pt x="5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6"/>
            <p:cNvSpPr/>
            <p:nvPr/>
          </p:nvSpPr>
          <p:spPr>
            <a:xfrm>
              <a:off x="4378375" y="3642300"/>
              <a:ext cx="27725" cy="40650"/>
            </a:xfrm>
            <a:custGeom>
              <a:rect b="b" l="l" r="r" t="t"/>
              <a:pathLst>
                <a:path extrusionOk="0" h="1626" w="1109">
                  <a:moveTo>
                    <a:pt x="549" y="1"/>
                  </a:moveTo>
                  <a:cubicBezTo>
                    <a:pt x="388" y="1"/>
                    <a:pt x="248" y="44"/>
                    <a:pt x="151" y="119"/>
                  </a:cubicBezTo>
                  <a:cubicBezTo>
                    <a:pt x="54" y="205"/>
                    <a:pt x="0" y="313"/>
                    <a:pt x="0" y="453"/>
                  </a:cubicBezTo>
                  <a:cubicBezTo>
                    <a:pt x="0" y="571"/>
                    <a:pt x="43" y="657"/>
                    <a:pt x="108" y="733"/>
                  </a:cubicBezTo>
                  <a:cubicBezTo>
                    <a:pt x="183" y="797"/>
                    <a:pt x="291" y="851"/>
                    <a:pt x="452" y="873"/>
                  </a:cubicBezTo>
                  <a:lnTo>
                    <a:pt x="582" y="905"/>
                  </a:lnTo>
                  <a:cubicBezTo>
                    <a:pt x="689" y="926"/>
                    <a:pt x="765" y="959"/>
                    <a:pt x="818" y="1002"/>
                  </a:cubicBezTo>
                  <a:cubicBezTo>
                    <a:pt x="861" y="1045"/>
                    <a:pt x="883" y="1109"/>
                    <a:pt x="883" y="1185"/>
                  </a:cubicBezTo>
                  <a:cubicBezTo>
                    <a:pt x="883" y="1271"/>
                    <a:pt x="851" y="1335"/>
                    <a:pt x="786" y="1389"/>
                  </a:cubicBezTo>
                  <a:cubicBezTo>
                    <a:pt x="721" y="1432"/>
                    <a:pt x="625" y="1454"/>
                    <a:pt x="506" y="1454"/>
                  </a:cubicBezTo>
                  <a:cubicBezTo>
                    <a:pt x="431" y="1454"/>
                    <a:pt x="345" y="1443"/>
                    <a:pt x="259" y="1421"/>
                  </a:cubicBezTo>
                  <a:cubicBezTo>
                    <a:pt x="183" y="1400"/>
                    <a:pt x="97" y="1357"/>
                    <a:pt x="11" y="1314"/>
                  </a:cubicBezTo>
                  <a:lnTo>
                    <a:pt x="11" y="1529"/>
                  </a:lnTo>
                  <a:cubicBezTo>
                    <a:pt x="97" y="1561"/>
                    <a:pt x="183" y="1583"/>
                    <a:pt x="269" y="1604"/>
                  </a:cubicBezTo>
                  <a:cubicBezTo>
                    <a:pt x="356" y="1626"/>
                    <a:pt x="431" y="1626"/>
                    <a:pt x="506" y="1626"/>
                  </a:cubicBezTo>
                  <a:cubicBezTo>
                    <a:pt x="700" y="1626"/>
                    <a:pt x="851" y="1594"/>
                    <a:pt x="958" y="1508"/>
                  </a:cubicBezTo>
                  <a:cubicBezTo>
                    <a:pt x="1055" y="1432"/>
                    <a:pt x="1109" y="1314"/>
                    <a:pt x="1109" y="1163"/>
                  </a:cubicBezTo>
                  <a:cubicBezTo>
                    <a:pt x="1109" y="1034"/>
                    <a:pt x="1066" y="937"/>
                    <a:pt x="991" y="862"/>
                  </a:cubicBezTo>
                  <a:cubicBezTo>
                    <a:pt x="915" y="787"/>
                    <a:pt x="808" y="733"/>
                    <a:pt x="646" y="700"/>
                  </a:cubicBezTo>
                  <a:lnTo>
                    <a:pt x="517" y="679"/>
                  </a:lnTo>
                  <a:cubicBezTo>
                    <a:pt x="399" y="657"/>
                    <a:pt x="323" y="625"/>
                    <a:pt x="280" y="593"/>
                  </a:cubicBezTo>
                  <a:cubicBezTo>
                    <a:pt x="237" y="550"/>
                    <a:pt x="216" y="507"/>
                    <a:pt x="216" y="431"/>
                  </a:cubicBezTo>
                  <a:cubicBezTo>
                    <a:pt x="216" y="345"/>
                    <a:pt x="248" y="281"/>
                    <a:pt x="312" y="238"/>
                  </a:cubicBezTo>
                  <a:cubicBezTo>
                    <a:pt x="377" y="195"/>
                    <a:pt x="463" y="173"/>
                    <a:pt x="582" y="173"/>
                  </a:cubicBezTo>
                  <a:cubicBezTo>
                    <a:pt x="646" y="173"/>
                    <a:pt x="711" y="184"/>
                    <a:pt x="786" y="205"/>
                  </a:cubicBezTo>
                  <a:cubicBezTo>
                    <a:pt x="861" y="216"/>
                    <a:pt x="937" y="248"/>
                    <a:pt x="1012" y="291"/>
                  </a:cubicBezTo>
                  <a:lnTo>
                    <a:pt x="1012" y="76"/>
                  </a:lnTo>
                  <a:cubicBezTo>
                    <a:pt x="937" y="55"/>
                    <a:pt x="851" y="33"/>
                    <a:pt x="775" y="22"/>
                  </a:cubicBezTo>
                  <a:cubicBezTo>
                    <a:pt x="700" y="12"/>
                    <a:pt x="625" y="1"/>
                    <a:pt x="5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6"/>
            <p:cNvSpPr/>
            <p:nvPr/>
          </p:nvSpPr>
          <p:spPr>
            <a:xfrm>
              <a:off x="4413625" y="3652800"/>
              <a:ext cx="24775" cy="30150"/>
            </a:xfrm>
            <a:custGeom>
              <a:rect b="b" l="l" r="r" t="t"/>
              <a:pathLst>
                <a:path extrusionOk="0" h="1206" w="991">
                  <a:moveTo>
                    <a:pt x="0" y="1"/>
                  </a:moveTo>
                  <a:lnTo>
                    <a:pt x="0" y="711"/>
                  </a:lnTo>
                  <a:cubicBezTo>
                    <a:pt x="0" y="872"/>
                    <a:pt x="33" y="1001"/>
                    <a:pt x="108" y="1088"/>
                  </a:cubicBezTo>
                  <a:cubicBezTo>
                    <a:pt x="172" y="1163"/>
                    <a:pt x="280" y="1206"/>
                    <a:pt x="409" y="1206"/>
                  </a:cubicBezTo>
                  <a:cubicBezTo>
                    <a:pt x="495" y="1206"/>
                    <a:pt x="571" y="1195"/>
                    <a:pt x="624" y="1163"/>
                  </a:cubicBezTo>
                  <a:cubicBezTo>
                    <a:pt x="689" y="1120"/>
                    <a:pt x="743" y="1066"/>
                    <a:pt x="797" y="1001"/>
                  </a:cubicBezTo>
                  <a:lnTo>
                    <a:pt x="797" y="1174"/>
                  </a:lnTo>
                  <a:lnTo>
                    <a:pt x="990" y="1174"/>
                  </a:lnTo>
                  <a:lnTo>
                    <a:pt x="990" y="1"/>
                  </a:lnTo>
                  <a:lnTo>
                    <a:pt x="797" y="1"/>
                  </a:lnTo>
                  <a:lnTo>
                    <a:pt x="797" y="668"/>
                  </a:lnTo>
                  <a:cubicBezTo>
                    <a:pt x="797" y="786"/>
                    <a:pt x="764" y="872"/>
                    <a:pt x="700" y="937"/>
                  </a:cubicBezTo>
                  <a:cubicBezTo>
                    <a:pt x="646" y="1012"/>
                    <a:pt x="560" y="1045"/>
                    <a:pt x="452" y="1045"/>
                  </a:cubicBezTo>
                  <a:cubicBezTo>
                    <a:pt x="366" y="1045"/>
                    <a:pt x="302" y="1012"/>
                    <a:pt x="259" y="958"/>
                  </a:cubicBezTo>
                  <a:cubicBezTo>
                    <a:pt x="215" y="905"/>
                    <a:pt x="194" y="819"/>
                    <a:pt x="194" y="711"/>
                  </a:cubicBezTo>
                  <a:lnTo>
                    <a:pt x="19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6"/>
            <p:cNvSpPr/>
            <p:nvPr/>
          </p:nvSpPr>
          <p:spPr>
            <a:xfrm>
              <a:off x="4448050" y="3641500"/>
              <a:ext cx="26400" cy="41450"/>
            </a:xfrm>
            <a:custGeom>
              <a:rect b="b" l="l" r="r" t="t"/>
              <a:pathLst>
                <a:path extrusionOk="0" h="1658" w="1056">
                  <a:moveTo>
                    <a:pt x="528" y="593"/>
                  </a:moveTo>
                  <a:cubicBezTo>
                    <a:pt x="625" y="593"/>
                    <a:pt x="711" y="625"/>
                    <a:pt x="765" y="711"/>
                  </a:cubicBezTo>
                  <a:cubicBezTo>
                    <a:pt x="819" y="786"/>
                    <a:pt x="851" y="905"/>
                    <a:pt x="851" y="1045"/>
                  </a:cubicBezTo>
                  <a:cubicBezTo>
                    <a:pt x="851" y="1184"/>
                    <a:pt x="819" y="1292"/>
                    <a:pt x="765" y="1378"/>
                  </a:cubicBezTo>
                  <a:cubicBezTo>
                    <a:pt x="711" y="1464"/>
                    <a:pt x="625" y="1497"/>
                    <a:pt x="528" y="1497"/>
                  </a:cubicBezTo>
                  <a:cubicBezTo>
                    <a:pt x="421" y="1497"/>
                    <a:pt x="345" y="1464"/>
                    <a:pt x="281" y="1378"/>
                  </a:cubicBezTo>
                  <a:cubicBezTo>
                    <a:pt x="227" y="1292"/>
                    <a:pt x="195" y="1184"/>
                    <a:pt x="195" y="1045"/>
                  </a:cubicBezTo>
                  <a:cubicBezTo>
                    <a:pt x="195" y="905"/>
                    <a:pt x="227" y="786"/>
                    <a:pt x="281" y="711"/>
                  </a:cubicBezTo>
                  <a:cubicBezTo>
                    <a:pt x="345" y="625"/>
                    <a:pt x="421" y="593"/>
                    <a:pt x="528" y="593"/>
                  </a:cubicBezTo>
                  <a:close/>
                  <a:moveTo>
                    <a:pt x="1" y="1"/>
                  </a:moveTo>
                  <a:lnTo>
                    <a:pt x="1" y="1626"/>
                  </a:lnTo>
                  <a:lnTo>
                    <a:pt x="195" y="1626"/>
                  </a:lnTo>
                  <a:lnTo>
                    <a:pt x="195" y="1453"/>
                  </a:lnTo>
                  <a:cubicBezTo>
                    <a:pt x="238" y="1529"/>
                    <a:pt x="291" y="1572"/>
                    <a:pt x="345" y="1615"/>
                  </a:cubicBezTo>
                  <a:cubicBezTo>
                    <a:pt x="410" y="1647"/>
                    <a:pt x="485" y="1658"/>
                    <a:pt x="571" y="1658"/>
                  </a:cubicBezTo>
                  <a:cubicBezTo>
                    <a:pt x="711" y="1658"/>
                    <a:pt x="830" y="1604"/>
                    <a:pt x="916" y="1486"/>
                  </a:cubicBezTo>
                  <a:cubicBezTo>
                    <a:pt x="1012" y="1378"/>
                    <a:pt x="1056" y="1227"/>
                    <a:pt x="1056" y="1045"/>
                  </a:cubicBezTo>
                  <a:cubicBezTo>
                    <a:pt x="1056" y="862"/>
                    <a:pt x="1012" y="711"/>
                    <a:pt x="916" y="593"/>
                  </a:cubicBezTo>
                  <a:cubicBezTo>
                    <a:pt x="830" y="485"/>
                    <a:pt x="711" y="420"/>
                    <a:pt x="571" y="420"/>
                  </a:cubicBezTo>
                  <a:cubicBezTo>
                    <a:pt x="485" y="420"/>
                    <a:pt x="410" y="442"/>
                    <a:pt x="345" y="474"/>
                  </a:cubicBezTo>
                  <a:cubicBezTo>
                    <a:pt x="291" y="506"/>
                    <a:pt x="238" y="560"/>
                    <a:pt x="195" y="636"/>
                  </a:cubicBezTo>
                  <a:lnTo>
                    <a:pt x="19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6"/>
            <p:cNvSpPr/>
            <p:nvPr/>
          </p:nvSpPr>
          <p:spPr>
            <a:xfrm>
              <a:off x="4476300" y="3641500"/>
              <a:ext cx="11075" cy="51950"/>
            </a:xfrm>
            <a:custGeom>
              <a:rect b="b" l="l" r="r" t="t"/>
              <a:pathLst>
                <a:path extrusionOk="0" h="2078" w="443">
                  <a:moveTo>
                    <a:pt x="248" y="1"/>
                  </a:moveTo>
                  <a:lnTo>
                    <a:pt x="248" y="237"/>
                  </a:lnTo>
                  <a:lnTo>
                    <a:pt x="442" y="237"/>
                  </a:lnTo>
                  <a:lnTo>
                    <a:pt x="442" y="1"/>
                  </a:lnTo>
                  <a:close/>
                  <a:moveTo>
                    <a:pt x="248" y="453"/>
                  </a:moveTo>
                  <a:lnTo>
                    <a:pt x="248" y="1647"/>
                  </a:lnTo>
                  <a:cubicBezTo>
                    <a:pt x="248" y="1755"/>
                    <a:pt x="227" y="1830"/>
                    <a:pt x="205" y="1862"/>
                  </a:cubicBezTo>
                  <a:cubicBezTo>
                    <a:pt x="173" y="1895"/>
                    <a:pt x="130" y="1916"/>
                    <a:pt x="55" y="1916"/>
                  </a:cubicBezTo>
                  <a:lnTo>
                    <a:pt x="1" y="1916"/>
                  </a:lnTo>
                  <a:lnTo>
                    <a:pt x="1" y="2078"/>
                  </a:lnTo>
                  <a:lnTo>
                    <a:pt x="76" y="2078"/>
                  </a:lnTo>
                  <a:cubicBezTo>
                    <a:pt x="205" y="2078"/>
                    <a:pt x="291" y="2045"/>
                    <a:pt x="356" y="1981"/>
                  </a:cubicBezTo>
                  <a:cubicBezTo>
                    <a:pt x="410" y="1905"/>
                    <a:pt x="442" y="1798"/>
                    <a:pt x="442" y="1647"/>
                  </a:cubicBezTo>
                  <a:lnTo>
                    <a:pt x="442" y="453"/>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6"/>
            <p:cNvSpPr/>
            <p:nvPr/>
          </p:nvSpPr>
          <p:spPr>
            <a:xfrm>
              <a:off x="4495150" y="3652000"/>
              <a:ext cx="27450" cy="30950"/>
            </a:xfrm>
            <a:custGeom>
              <a:rect b="b" l="l" r="r" t="t"/>
              <a:pathLst>
                <a:path extrusionOk="0" h="1238" w="1098">
                  <a:moveTo>
                    <a:pt x="581" y="173"/>
                  </a:moveTo>
                  <a:cubicBezTo>
                    <a:pt x="678" y="173"/>
                    <a:pt x="754" y="205"/>
                    <a:pt x="818" y="259"/>
                  </a:cubicBezTo>
                  <a:cubicBezTo>
                    <a:pt x="872" y="323"/>
                    <a:pt x="904" y="409"/>
                    <a:pt x="904" y="517"/>
                  </a:cubicBezTo>
                  <a:lnTo>
                    <a:pt x="215" y="517"/>
                  </a:lnTo>
                  <a:cubicBezTo>
                    <a:pt x="226" y="409"/>
                    <a:pt x="259" y="323"/>
                    <a:pt x="323" y="259"/>
                  </a:cubicBezTo>
                  <a:cubicBezTo>
                    <a:pt x="388" y="205"/>
                    <a:pt x="474" y="173"/>
                    <a:pt x="581" y="173"/>
                  </a:cubicBezTo>
                  <a:close/>
                  <a:moveTo>
                    <a:pt x="581" y="0"/>
                  </a:moveTo>
                  <a:cubicBezTo>
                    <a:pt x="409" y="0"/>
                    <a:pt x="269" y="65"/>
                    <a:pt x="162" y="173"/>
                  </a:cubicBezTo>
                  <a:cubicBezTo>
                    <a:pt x="54" y="291"/>
                    <a:pt x="0" y="442"/>
                    <a:pt x="0" y="635"/>
                  </a:cubicBezTo>
                  <a:cubicBezTo>
                    <a:pt x="0" y="818"/>
                    <a:pt x="54" y="969"/>
                    <a:pt x="172" y="1077"/>
                  </a:cubicBezTo>
                  <a:cubicBezTo>
                    <a:pt x="280" y="1184"/>
                    <a:pt x="431" y="1238"/>
                    <a:pt x="614" y="1238"/>
                  </a:cubicBezTo>
                  <a:cubicBezTo>
                    <a:pt x="689" y="1238"/>
                    <a:pt x="764" y="1238"/>
                    <a:pt x="840" y="1216"/>
                  </a:cubicBezTo>
                  <a:cubicBezTo>
                    <a:pt x="915" y="1206"/>
                    <a:pt x="980" y="1184"/>
                    <a:pt x="1055" y="1152"/>
                  </a:cubicBezTo>
                  <a:lnTo>
                    <a:pt x="1055" y="969"/>
                  </a:lnTo>
                  <a:cubicBezTo>
                    <a:pt x="980" y="1001"/>
                    <a:pt x="915" y="1033"/>
                    <a:pt x="840" y="1055"/>
                  </a:cubicBezTo>
                  <a:cubicBezTo>
                    <a:pt x="775" y="1066"/>
                    <a:pt x="700" y="1077"/>
                    <a:pt x="624" y="1077"/>
                  </a:cubicBezTo>
                  <a:cubicBezTo>
                    <a:pt x="495" y="1077"/>
                    <a:pt x="398" y="1044"/>
                    <a:pt x="323" y="969"/>
                  </a:cubicBezTo>
                  <a:cubicBezTo>
                    <a:pt x="259" y="904"/>
                    <a:pt x="215" y="797"/>
                    <a:pt x="205" y="668"/>
                  </a:cubicBezTo>
                  <a:lnTo>
                    <a:pt x="1098" y="668"/>
                  </a:lnTo>
                  <a:lnTo>
                    <a:pt x="1098" y="571"/>
                  </a:lnTo>
                  <a:cubicBezTo>
                    <a:pt x="1098" y="399"/>
                    <a:pt x="1044" y="259"/>
                    <a:pt x="958" y="162"/>
                  </a:cubicBezTo>
                  <a:cubicBezTo>
                    <a:pt x="861" y="54"/>
                    <a:pt x="743" y="0"/>
                    <a:pt x="5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6"/>
            <p:cNvSpPr/>
            <p:nvPr/>
          </p:nvSpPr>
          <p:spPr>
            <a:xfrm>
              <a:off x="4528225" y="3652000"/>
              <a:ext cx="23450" cy="30950"/>
            </a:xfrm>
            <a:custGeom>
              <a:rect b="b" l="l" r="r" t="t"/>
              <a:pathLst>
                <a:path extrusionOk="0" h="1238" w="938">
                  <a:moveTo>
                    <a:pt x="593" y="0"/>
                  </a:moveTo>
                  <a:cubicBezTo>
                    <a:pt x="410" y="0"/>
                    <a:pt x="270" y="65"/>
                    <a:pt x="162" y="173"/>
                  </a:cubicBezTo>
                  <a:cubicBezTo>
                    <a:pt x="55" y="280"/>
                    <a:pt x="1" y="431"/>
                    <a:pt x="1" y="625"/>
                  </a:cubicBezTo>
                  <a:cubicBezTo>
                    <a:pt x="1" y="807"/>
                    <a:pt x="55" y="958"/>
                    <a:pt x="162" y="1077"/>
                  </a:cubicBezTo>
                  <a:cubicBezTo>
                    <a:pt x="270" y="1184"/>
                    <a:pt x="410" y="1238"/>
                    <a:pt x="582" y="1238"/>
                  </a:cubicBezTo>
                  <a:cubicBezTo>
                    <a:pt x="647" y="1238"/>
                    <a:pt x="711" y="1238"/>
                    <a:pt x="765" y="1227"/>
                  </a:cubicBezTo>
                  <a:cubicBezTo>
                    <a:pt x="830" y="1206"/>
                    <a:pt x="883" y="1195"/>
                    <a:pt x="937" y="1163"/>
                  </a:cubicBezTo>
                  <a:lnTo>
                    <a:pt x="937" y="990"/>
                  </a:lnTo>
                  <a:cubicBezTo>
                    <a:pt x="883" y="1012"/>
                    <a:pt x="830" y="1044"/>
                    <a:pt x="776" y="1055"/>
                  </a:cubicBezTo>
                  <a:cubicBezTo>
                    <a:pt x="722" y="1066"/>
                    <a:pt x="657" y="1077"/>
                    <a:pt x="604" y="1077"/>
                  </a:cubicBezTo>
                  <a:cubicBezTo>
                    <a:pt x="485" y="1077"/>
                    <a:pt x="388" y="1033"/>
                    <a:pt x="313" y="958"/>
                  </a:cubicBezTo>
                  <a:cubicBezTo>
                    <a:pt x="249" y="883"/>
                    <a:pt x="205" y="764"/>
                    <a:pt x="205" y="625"/>
                  </a:cubicBezTo>
                  <a:cubicBezTo>
                    <a:pt x="205" y="485"/>
                    <a:pt x="249" y="366"/>
                    <a:pt x="313" y="291"/>
                  </a:cubicBezTo>
                  <a:cubicBezTo>
                    <a:pt x="388" y="205"/>
                    <a:pt x="485" y="173"/>
                    <a:pt x="604" y="173"/>
                  </a:cubicBezTo>
                  <a:cubicBezTo>
                    <a:pt x="657" y="173"/>
                    <a:pt x="722" y="173"/>
                    <a:pt x="776" y="194"/>
                  </a:cubicBezTo>
                  <a:cubicBezTo>
                    <a:pt x="830" y="205"/>
                    <a:pt x="883" y="226"/>
                    <a:pt x="937" y="259"/>
                  </a:cubicBezTo>
                  <a:lnTo>
                    <a:pt x="937" y="76"/>
                  </a:lnTo>
                  <a:cubicBezTo>
                    <a:pt x="883" y="54"/>
                    <a:pt x="830" y="33"/>
                    <a:pt x="776" y="22"/>
                  </a:cubicBezTo>
                  <a:cubicBezTo>
                    <a:pt x="711" y="11"/>
                    <a:pt x="657" y="0"/>
                    <a:pt x="5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6"/>
            <p:cNvSpPr/>
            <p:nvPr/>
          </p:nvSpPr>
          <p:spPr>
            <a:xfrm>
              <a:off x="4556500" y="3644450"/>
              <a:ext cx="18300" cy="37700"/>
            </a:xfrm>
            <a:custGeom>
              <a:rect b="b" l="l" r="r" t="t"/>
              <a:pathLst>
                <a:path extrusionOk="0" h="1508" w="732">
                  <a:moveTo>
                    <a:pt x="140" y="1"/>
                  </a:moveTo>
                  <a:lnTo>
                    <a:pt x="140" y="335"/>
                  </a:lnTo>
                  <a:lnTo>
                    <a:pt x="0" y="335"/>
                  </a:lnTo>
                  <a:lnTo>
                    <a:pt x="0" y="485"/>
                  </a:lnTo>
                  <a:lnTo>
                    <a:pt x="140" y="485"/>
                  </a:lnTo>
                  <a:lnTo>
                    <a:pt x="140" y="1120"/>
                  </a:lnTo>
                  <a:cubicBezTo>
                    <a:pt x="140" y="1271"/>
                    <a:pt x="172" y="1379"/>
                    <a:pt x="226" y="1432"/>
                  </a:cubicBezTo>
                  <a:cubicBezTo>
                    <a:pt x="280" y="1486"/>
                    <a:pt x="387" y="1508"/>
                    <a:pt x="538" y="1508"/>
                  </a:cubicBezTo>
                  <a:lnTo>
                    <a:pt x="732" y="1508"/>
                  </a:lnTo>
                  <a:lnTo>
                    <a:pt x="732" y="1346"/>
                  </a:lnTo>
                  <a:lnTo>
                    <a:pt x="538" y="1346"/>
                  </a:lnTo>
                  <a:cubicBezTo>
                    <a:pt x="452" y="1346"/>
                    <a:pt x="398" y="1335"/>
                    <a:pt x="377" y="1314"/>
                  </a:cubicBezTo>
                  <a:cubicBezTo>
                    <a:pt x="344" y="1282"/>
                    <a:pt x="334" y="1217"/>
                    <a:pt x="334" y="1120"/>
                  </a:cubicBezTo>
                  <a:lnTo>
                    <a:pt x="334" y="485"/>
                  </a:lnTo>
                  <a:lnTo>
                    <a:pt x="732" y="485"/>
                  </a:lnTo>
                  <a:lnTo>
                    <a:pt x="732" y="335"/>
                  </a:lnTo>
                  <a:lnTo>
                    <a:pt x="334" y="335"/>
                  </a:lnTo>
                  <a:lnTo>
                    <a:pt x="3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6"/>
            <p:cNvSpPr/>
            <p:nvPr/>
          </p:nvSpPr>
          <p:spPr>
            <a:xfrm>
              <a:off x="4582325" y="3654425"/>
              <a:ext cx="5675" cy="27725"/>
            </a:xfrm>
            <a:custGeom>
              <a:rect b="b" l="l" r="r" t="t"/>
              <a:pathLst>
                <a:path extrusionOk="0" h="1109" w="227">
                  <a:moveTo>
                    <a:pt x="0" y="0"/>
                  </a:moveTo>
                  <a:lnTo>
                    <a:pt x="0" y="269"/>
                  </a:lnTo>
                  <a:lnTo>
                    <a:pt x="226" y="269"/>
                  </a:lnTo>
                  <a:lnTo>
                    <a:pt x="226" y="0"/>
                  </a:lnTo>
                  <a:close/>
                  <a:moveTo>
                    <a:pt x="0" y="850"/>
                  </a:moveTo>
                  <a:lnTo>
                    <a:pt x="0" y="1109"/>
                  </a:lnTo>
                  <a:lnTo>
                    <a:pt x="226" y="1109"/>
                  </a:lnTo>
                  <a:lnTo>
                    <a:pt x="226" y="85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6"/>
            <p:cNvSpPr/>
            <p:nvPr/>
          </p:nvSpPr>
          <p:spPr>
            <a:xfrm>
              <a:off x="4600075" y="3675675"/>
              <a:ext cx="5400" cy="6475"/>
            </a:xfrm>
            <a:custGeom>
              <a:rect b="b" l="l" r="r" t="t"/>
              <a:pathLst>
                <a:path extrusionOk="0" h="259" w="216">
                  <a:moveTo>
                    <a:pt x="1" y="0"/>
                  </a:moveTo>
                  <a:lnTo>
                    <a:pt x="1" y="259"/>
                  </a:lnTo>
                  <a:lnTo>
                    <a:pt x="216" y="259"/>
                  </a:lnTo>
                  <a:lnTo>
                    <a:pt x="21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6"/>
            <p:cNvSpPr/>
            <p:nvPr/>
          </p:nvSpPr>
          <p:spPr>
            <a:xfrm>
              <a:off x="4617025" y="3675675"/>
              <a:ext cx="5675" cy="6475"/>
            </a:xfrm>
            <a:custGeom>
              <a:rect b="b" l="l" r="r" t="t"/>
              <a:pathLst>
                <a:path extrusionOk="0" h="259" w="227">
                  <a:moveTo>
                    <a:pt x="1" y="0"/>
                  </a:moveTo>
                  <a:lnTo>
                    <a:pt x="1" y="259"/>
                  </a:lnTo>
                  <a:lnTo>
                    <a:pt x="227" y="259"/>
                  </a:lnTo>
                  <a:lnTo>
                    <a:pt x="2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6"/>
            <p:cNvSpPr/>
            <p:nvPr/>
          </p:nvSpPr>
          <p:spPr>
            <a:xfrm>
              <a:off x="4634250" y="3675675"/>
              <a:ext cx="5400" cy="6475"/>
            </a:xfrm>
            <a:custGeom>
              <a:rect b="b" l="l" r="r" t="t"/>
              <a:pathLst>
                <a:path extrusionOk="0" h="259" w="216">
                  <a:moveTo>
                    <a:pt x="0" y="0"/>
                  </a:moveTo>
                  <a:lnTo>
                    <a:pt x="0" y="259"/>
                  </a:lnTo>
                  <a:lnTo>
                    <a:pt x="216" y="259"/>
                  </a:lnTo>
                  <a:lnTo>
                    <a:pt x="21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6"/>
            <p:cNvSpPr/>
            <p:nvPr/>
          </p:nvSpPr>
          <p:spPr>
            <a:xfrm>
              <a:off x="2416950" y="1835325"/>
              <a:ext cx="493200" cy="302725"/>
            </a:xfrm>
            <a:custGeom>
              <a:rect b="b" l="l" r="r" t="t"/>
              <a:pathLst>
                <a:path extrusionOk="0" h="12109" w="19728">
                  <a:moveTo>
                    <a:pt x="0" y="1"/>
                  </a:moveTo>
                  <a:lnTo>
                    <a:pt x="0" y="12108"/>
                  </a:lnTo>
                  <a:lnTo>
                    <a:pt x="19727" y="12108"/>
                  </a:lnTo>
                  <a:lnTo>
                    <a:pt x="19727"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6"/>
            <p:cNvSpPr/>
            <p:nvPr/>
          </p:nvSpPr>
          <p:spPr>
            <a:xfrm>
              <a:off x="2416950" y="1835325"/>
              <a:ext cx="493200" cy="302725"/>
            </a:xfrm>
            <a:custGeom>
              <a:rect b="b" l="l" r="r" t="t"/>
              <a:pathLst>
                <a:path extrusionOk="0" fill="none" h="12109" w="19728">
                  <a:moveTo>
                    <a:pt x="0" y="1"/>
                  </a:moveTo>
                  <a:lnTo>
                    <a:pt x="19727" y="1"/>
                  </a:lnTo>
                  <a:moveTo>
                    <a:pt x="0" y="1"/>
                  </a:moveTo>
                  <a:lnTo>
                    <a:pt x="19727" y="1"/>
                  </a:lnTo>
                  <a:moveTo>
                    <a:pt x="19727" y="1"/>
                  </a:moveTo>
                  <a:lnTo>
                    <a:pt x="19727" y="12108"/>
                  </a:lnTo>
                  <a:moveTo>
                    <a:pt x="19727" y="1"/>
                  </a:moveTo>
                  <a:lnTo>
                    <a:pt x="19727" y="12108"/>
                  </a:lnTo>
                  <a:moveTo>
                    <a:pt x="19727" y="12108"/>
                  </a:moveTo>
                  <a:lnTo>
                    <a:pt x="0" y="12108"/>
                  </a:lnTo>
                  <a:moveTo>
                    <a:pt x="19727" y="12108"/>
                  </a:moveTo>
                  <a:lnTo>
                    <a:pt x="0" y="12108"/>
                  </a:lnTo>
                  <a:moveTo>
                    <a:pt x="0" y="12108"/>
                  </a:moveTo>
                  <a:lnTo>
                    <a:pt x="0" y="1"/>
                  </a:lnTo>
                  <a:moveTo>
                    <a:pt x="0" y="12108"/>
                  </a:moveTo>
                  <a:lnTo>
                    <a:pt x="0" y="1"/>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6"/>
            <p:cNvSpPr/>
            <p:nvPr/>
          </p:nvSpPr>
          <p:spPr>
            <a:xfrm>
              <a:off x="2439000" y="1893725"/>
              <a:ext cx="30700" cy="39300"/>
            </a:xfrm>
            <a:custGeom>
              <a:rect b="b" l="l" r="r" t="t"/>
              <a:pathLst>
                <a:path extrusionOk="0" h="1572" w="1228">
                  <a:moveTo>
                    <a:pt x="485" y="172"/>
                  </a:moveTo>
                  <a:cubicBezTo>
                    <a:pt x="582" y="172"/>
                    <a:pt x="657" y="194"/>
                    <a:pt x="711" y="237"/>
                  </a:cubicBezTo>
                  <a:cubicBezTo>
                    <a:pt x="765" y="291"/>
                    <a:pt x="797" y="355"/>
                    <a:pt x="797" y="452"/>
                  </a:cubicBezTo>
                  <a:cubicBezTo>
                    <a:pt x="797" y="538"/>
                    <a:pt x="765" y="614"/>
                    <a:pt x="711" y="657"/>
                  </a:cubicBezTo>
                  <a:cubicBezTo>
                    <a:pt x="657" y="711"/>
                    <a:pt x="582" y="732"/>
                    <a:pt x="485" y="732"/>
                  </a:cubicBezTo>
                  <a:lnTo>
                    <a:pt x="216" y="732"/>
                  </a:lnTo>
                  <a:lnTo>
                    <a:pt x="216" y="172"/>
                  </a:lnTo>
                  <a:close/>
                  <a:moveTo>
                    <a:pt x="1" y="0"/>
                  </a:moveTo>
                  <a:lnTo>
                    <a:pt x="1" y="1572"/>
                  </a:lnTo>
                  <a:lnTo>
                    <a:pt x="216" y="1572"/>
                  </a:lnTo>
                  <a:lnTo>
                    <a:pt x="216" y="904"/>
                  </a:lnTo>
                  <a:lnTo>
                    <a:pt x="442" y="904"/>
                  </a:lnTo>
                  <a:cubicBezTo>
                    <a:pt x="528" y="904"/>
                    <a:pt x="593" y="926"/>
                    <a:pt x="646" y="958"/>
                  </a:cubicBezTo>
                  <a:cubicBezTo>
                    <a:pt x="689" y="990"/>
                    <a:pt x="743" y="1055"/>
                    <a:pt x="797" y="1163"/>
                  </a:cubicBezTo>
                  <a:lnTo>
                    <a:pt x="1002" y="1572"/>
                  </a:lnTo>
                  <a:lnTo>
                    <a:pt x="1228" y="1572"/>
                  </a:lnTo>
                  <a:lnTo>
                    <a:pt x="1012" y="1141"/>
                  </a:lnTo>
                  <a:cubicBezTo>
                    <a:pt x="969" y="1044"/>
                    <a:pt x="926" y="980"/>
                    <a:pt x="883" y="926"/>
                  </a:cubicBezTo>
                  <a:cubicBezTo>
                    <a:pt x="840" y="883"/>
                    <a:pt x="797" y="850"/>
                    <a:pt x="743" y="829"/>
                  </a:cubicBezTo>
                  <a:cubicBezTo>
                    <a:pt x="829" y="807"/>
                    <a:pt x="905" y="764"/>
                    <a:pt x="948" y="700"/>
                  </a:cubicBezTo>
                  <a:cubicBezTo>
                    <a:pt x="991" y="635"/>
                    <a:pt x="1012" y="549"/>
                    <a:pt x="1012" y="452"/>
                  </a:cubicBezTo>
                  <a:cubicBezTo>
                    <a:pt x="1012" y="302"/>
                    <a:pt x="969" y="183"/>
                    <a:pt x="883" y="108"/>
                  </a:cubicBezTo>
                  <a:cubicBezTo>
                    <a:pt x="797" y="33"/>
                    <a:pt x="657" y="0"/>
                    <a:pt x="4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6"/>
            <p:cNvSpPr/>
            <p:nvPr/>
          </p:nvSpPr>
          <p:spPr>
            <a:xfrm>
              <a:off x="2471825" y="1902875"/>
              <a:ext cx="27200" cy="30700"/>
            </a:xfrm>
            <a:custGeom>
              <a:rect b="b" l="l" r="r" t="t"/>
              <a:pathLst>
                <a:path extrusionOk="0" h="1228" w="1088">
                  <a:moveTo>
                    <a:pt x="571" y="162"/>
                  </a:moveTo>
                  <a:cubicBezTo>
                    <a:pt x="668" y="162"/>
                    <a:pt x="743" y="194"/>
                    <a:pt x="808" y="258"/>
                  </a:cubicBezTo>
                  <a:cubicBezTo>
                    <a:pt x="862" y="312"/>
                    <a:pt x="894" y="398"/>
                    <a:pt x="894" y="506"/>
                  </a:cubicBezTo>
                  <a:lnTo>
                    <a:pt x="205" y="506"/>
                  </a:lnTo>
                  <a:cubicBezTo>
                    <a:pt x="216" y="398"/>
                    <a:pt x="248" y="312"/>
                    <a:pt x="313" y="248"/>
                  </a:cubicBezTo>
                  <a:cubicBezTo>
                    <a:pt x="377" y="194"/>
                    <a:pt x="463" y="162"/>
                    <a:pt x="571" y="162"/>
                  </a:cubicBezTo>
                  <a:close/>
                  <a:moveTo>
                    <a:pt x="571" y="0"/>
                  </a:moveTo>
                  <a:cubicBezTo>
                    <a:pt x="399" y="0"/>
                    <a:pt x="259" y="54"/>
                    <a:pt x="151" y="162"/>
                  </a:cubicBezTo>
                  <a:cubicBezTo>
                    <a:pt x="44" y="280"/>
                    <a:pt x="1" y="431"/>
                    <a:pt x="1" y="624"/>
                  </a:cubicBezTo>
                  <a:cubicBezTo>
                    <a:pt x="1" y="807"/>
                    <a:pt x="54" y="958"/>
                    <a:pt x="162" y="1066"/>
                  </a:cubicBezTo>
                  <a:cubicBezTo>
                    <a:pt x="270" y="1173"/>
                    <a:pt x="420" y="1227"/>
                    <a:pt x="603" y="1227"/>
                  </a:cubicBezTo>
                  <a:cubicBezTo>
                    <a:pt x="679" y="1227"/>
                    <a:pt x="754" y="1227"/>
                    <a:pt x="829" y="1206"/>
                  </a:cubicBezTo>
                  <a:cubicBezTo>
                    <a:pt x="905" y="1195"/>
                    <a:pt x="969" y="1173"/>
                    <a:pt x="1045" y="1141"/>
                  </a:cubicBezTo>
                  <a:lnTo>
                    <a:pt x="1045" y="958"/>
                  </a:lnTo>
                  <a:cubicBezTo>
                    <a:pt x="969" y="990"/>
                    <a:pt x="905" y="1023"/>
                    <a:pt x="829" y="1044"/>
                  </a:cubicBezTo>
                  <a:cubicBezTo>
                    <a:pt x="765" y="1055"/>
                    <a:pt x="689" y="1066"/>
                    <a:pt x="614" y="1066"/>
                  </a:cubicBezTo>
                  <a:cubicBezTo>
                    <a:pt x="485" y="1066"/>
                    <a:pt x="388" y="1033"/>
                    <a:pt x="313" y="958"/>
                  </a:cubicBezTo>
                  <a:cubicBezTo>
                    <a:pt x="248" y="893"/>
                    <a:pt x="205" y="797"/>
                    <a:pt x="194" y="657"/>
                  </a:cubicBezTo>
                  <a:lnTo>
                    <a:pt x="1088" y="657"/>
                  </a:lnTo>
                  <a:lnTo>
                    <a:pt x="1088" y="560"/>
                  </a:lnTo>
                  <a:cubicBezTo>
                    <a:pt x="1088" y="388"/>
                    <a:pt x="1045" y="248"/>
                    <a:pt x="948" y="151"/>
                  </a:cubicBezTo>
                  <a:cubicBezTo>
                    <a:pt x="862" y="43"/>
                    <a:pt x="733" y="0"/>
                    <a:pt x="5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6"/>
            <p:cNvSpPr/>
            <p:nvPr/>
          </p:nvSpPr>
          <p:spPr>
            <a:xfrm>
              <a:off x="2503300" y="1895075"/>
              <a:ext cx="18325" cy="37950"/>
            </a:xfrm>
            <a:custGeom>
              <a:rect b="b" l="l" r="r" t="t"/>
              <a:pathLst>
                <a:path extrusionOk="0" h="1518" w="733">
                  <a:moveTo>
                    <a:pt x="141" y="0"/>
                  </a:moveTo>
                  <a:lnTo>
                    <a:pt x="141" y="334"/>
                  </a:lnTo>
                  <a:lnTo>
                    <a:pt x="1" y="334"/>
                  </a:lnTo>
                  <a:lnTo>
                    <a:pt x="1" y="484"/>
                  </a:lnTo>
                  <a:lnTo>
                    <a:pt x="141" y="484"/>
                  </a:lnTo>
                  <a:lnTo>
                    <a:pt x="141" y="1119"/>
                  </a:lnTo>
                  <a:cubicBezTo>
                    <a:pt x="141" y="1270"/>
                    <a:pt x="173" y="1378"/>
                    <a:pt x="227" y="1431"/>
                  </a:cubicBezTo>
                  <a:cubicBezTo>
                    <a:pt x="281" y="1485"/>
                    <a:pt x="388" y="1518"/>
                    <a:pt x="539" y="1518"/>
                  </a:cubicBezTo>
                  <a:lnTo>
                    <a:pt x="733" y="1518"/>
                  </a:lnTo>
                  <a:lnTo>
                    <a:pt x="733" y="1345"/>
                  </a:lnTo>
                  <a:lnTo>
                    <a:pt x="539" y="1345"/>
                  </a:lnTo>
                  <a:cubicBezTo>
                    <a:pt x="453" y="1345"/>
                    <a:pt x="399" y="1335"/>
                    <a:pt x="378" y="1313"/>
                  </a:cubicBezTo>
                  <a:cubicBezTo>
                    <a:pt x="345" y="1281"/>
                    <a:pt x="334" y="1216"/>
                    <a:pt x="334" y="1119"/>
                  </a:cubicBezTo>
                  <a:lnTo>
                    <a:pt x="334" y="484"/>
                  </a:lnTo>
                  <a:lnTo>
                    <a:pt x="733" y="484"/>
                  </a:lnTo>
                  <a:lnTo>
                    <a:pt x="733" y="334"/>
                  </a:lnTo>
                  <a:lnTo>
                    <a:pt x="334" y="334"/>
                  </a:lnTo>
                  <a:lnTo>
                    <a:pt x="3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6"/>
            <p:cNvSpPr/>
            <p:nvPr/>
          </p:nvSpPr>
          <p:spPr>
            <a:xfrm>
              <a:off x="2527525" y="1903400"/>
              <a:ext cx="24775" cy="30175"/>
            </a:xfrm>
            <a:custGeom>
              <a:rect b="b" l="l" r="r" t="t"/>
              <a:pathLst>
                <a:path extrusionOk="0" h="1207" w="991">
                  <a:moveTo>
                    <a:pt x="0" y="1"/>
                  </a:moveTo>
                  <a:lnTo>
                    <a:pt x="0" y="711"/>
                  </a:lnTo>
                  <a:cubicBezTo>
                    <a:pt x="0" y="872"/>
                    <a:pt x="33" y="1002"/>
                    <a:pt x="108" y="1088"/>
                  </a:cubicBezTo>
                  <a:cubicBezTo>
                    <a:pt x="173" y="1163"/>
                    <a:pt x="280" y="1206"/>
                    <a:pt x="409" y="1206"/>
                  </a:cubicBezTo>
                  <a:cubicBezTo>
                    <a:pt x="496" y="1206"/>
                    <a:pt x="571" y="1195"/>
                    <a:pt x="625" y="1163"/>
                  </a:cubicBezTo>
                  <a:cubicBezTo>
                    <a:pt x="689" y="1120"/>
                    <a:pt x="743" y="1066"/>
                    <a:pt x="797" y="1002"/>
                  </a:cubicBezTo>
                  <a:lnTo>
                    <a:pt x="797" y="1185"/>
                  </a:lnTo>
                  <a:lnTo>
                    <a:pt x="991" y="1185"/>
                  </a:lnTo>
                  <a:lnTo>
                    <a:pt x="991" y="1"/>
                  </a:lnTo>
                  <a:lnTo>
                    <a:pt x="797" y="1"/>
                  </a:lnTo>
                  <a:lnTo>
                    <a:pt x="797" y="668"/>
                  </a:lnTo>
                  <a:cubicBezTo>
                    <a:pt x="797" y="786"/>
                    <a:pt x="765" y="872"/>
                    <a:pt x="700" y="937"/>
                  </a:cubicBezTo>
                  <a:cubicBezTo>
                    <a:pt x="646" y="1012"/>
                    <a:pt x="560" y="1045"/>
                    <a:pt x="452" y="1045"/>
                  </a:cubicBezTo>
                  <a:cubicBezTo>
                    <a:pt x="366" y="1045"/>
                    <a:pt x="302" y="1012"/>
                    <a:pt x="259" y="959"/>
                  </a:cubicBezTo>
                  <a:cubicBezTo>
                    <a:pt x="216" y="905"/>
                    <a:pt x="194" y="819"/>
                    <a:pt x="194" y="711"/>
                  </a:cubicBezTo>
                  <a:lnTo>
                    <a:pt x="19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6"/>
            <p:cNvSpPr/>
            <p:nvPr/>
          </p:nvSpPr>
          <p:spPr>
            <a:xfrm>
              <a:off x="2561975" y="1902875"/>
              <a:ext cx="17225" cy="30150"/>
            </a:xfrm>
            <a:custGeom>
              <a:rect b="b" l="l" r="r" t="t"/>
              <a:pathLst>
                <a:path extrusionOk="0" h="1206" w="689">
                  <a:moveTo>
                    <a:pt x="592" y="0"/>
                  </a:moveTo>
                  <a:cubicBezTo>
                    <a:pt x="495" y="0"/>
                    <a:pt x="420" y="11"/>
                    <a:pt x="355" y="43"/>
                  </a:cubicBezTo>
                  <a:cubicBezTo>
                    <a:pt x="291" y="86"/>
                    <a:pt x="237" y="140"/>
                    <a:pt x="194" y="205"/>
                  </a:cubicBezTo>
                  <a:lnTo>
                    <a:pt x="194" y="22"/>
                  </a:lnTo>
                  <a:lnTo>
                    <a:pt x="0" y="22"/>
                  </a:lnTo>
                  <a:lnTo>
                    <a:pt x="0" y="1206"/>
                  </a:lnTo>
                  <a:lnTo>
                    <a:pt x="194" y="1206"/>
                  </a:lnTo>
                  <a:lnTo>
                    <a:pt x="194" y="581"/>
                  </a:lnTo>
                  <a:cubicBezTo>
                    <a:pt x="194" y="452"/>
                    <a:pt x="226" y="345"/>
                    <a:pt x="280" y="269"/>
                  </a:cubicBezTo>
                  <a:cubicBezTo>
                    <a:pt x="344" y="205"/>
                    <a:pt x="420" y="172"/>
                    <a:pt x="538" y="172"/>
                  </a:cubicBezTo>
                  <a:lnTo>
                    <a:pt x="613" y="172"/>
                  </a:lnTo>
                  <a:cubicBezTo>
                    <a:pt x="646" y="183"/>
                    <a:pt x="667" y="194"/>
                    <a:pt x="689" y="205"/>
                  </a:cubicBezTo>
                  <a:lnTo>
                    <a:pt x="6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6"/>
            <p:cNvSpPr/>
            <p:nvPr/>
          </p:nvSpPr>
          <p:spPr>
            <a:xfrm>
              <a:off x="2583225" y="1902875"/>
              <a:ext cx="24500" cy="30150"/>
            </a:xfrm>
            <a:custGeom>
              <a:rect b="b" l="l" r="r" t="t"/>
              <a:pathLst>
                <a:path extrusionOk="0" h="1206" w="980">
                  <a:moveTo>
                    <a:pt x="571" y="0"/>
                  </a:moveTo>
                  <a:cubicBezTo>
                    <a:pt x="485" y="0"/>
                    <a:pt x="420" y="11"/>
                    <a:pt x="355" y="43"/>
                  </a:cubicBezTo>
                  <a:cubicBezTo>
                    <a:pt x="291" y="86"/>
                    <a:pt x="237" y="140"/>
                    <a:pt x="194" y="205"/>
                  </a:cubicBezTo>
                  <a:lnTo>
                    <a:pt x="194" y="22"/>
                  </a:lnTo>
                  <a:lnTo>
                    <a:pt x="0" y="22"/>
                  </a:lnTo>
                  <a:lnTo>
                    <a:pt x="0" y="1206"/>
                  </a:lnTo>
                  <a:lnTo>
                    <a:pt x="194" y="1206"/>
                  </a:lnTo>
                  <a:lnTo>
                    <a:pt x="194" y="538"/>
                  </a:lnTo>
                  <a:cubicBezTo>
                    <a:pt x="194" y="420"/>
                    <a:pt x="226" y="334"/>
                    <a:pt x="280" y="258"/>
                  </a:cubicBezTo>
                  <a:cubicBezTo>
                    <a:pt x="345" y="194"/>
                    <a:pt x="420" y="162"/>
                    <a:pt x="528" y="162"/>
                  </a:cubicBezTo>
                  <a:cubicBezTo>
                    <a:pt x="614" y="162"/>
                    <a:pt x="678" y="194"/>
                    <a:pt x="721" y="248"/>
                  </a:cubicBezTo>
                  <a:cubicBezTo>
                    <a:pt x="764" y="302"/>
                    <a:pt x="786" y="388"/>
                    <a:pt x="786" y="495"/>
                  </a:cubicBezTo>
                  <a:lnTo>
                    <a:pt x="786" y="1206"/>
                  </a:lnTo>
                  <a:lnTo>
                    <a:pt x="980" y="1206"/>
                  </a:lnTo>
                  <a:lnTo>
                    <a:pt x="980" y="495"/>
                  </a:lnTo>
                  <a:cubicBezTo>
                    <a:pt x="980" y="323"/>
                    <a:pt x="947" y="205"/>
                    <a:pt x="883" y="119"/>
                  </a:cubicBezTo>
                  <a:cubicBezTo>
                    <a:pt x="807" y="32"/>
                    <a:pt x="711" y="0"/>
                    <a:pt x="5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6"/>
            <p:cNvSpPr/>
            <p:nvPr/>
          </p:nvSpPr>
          <p:spPr>
            <a:xfrm>
              <a:off x="2614975" y="1916050"/>
              <a:ext cx="14275" cy="4325"/>
            </a:xfrm>
            <a:custGeom>
              <a:rect b="b" l="l" r="r" t="t"/>
              <a:pathLst>
                <a:path extrusionOk="0" h="173" w="571">
                  <a:moveTo>
                    <a:pt x="0" y="1"/>
                  </a:moveTo>
                  <a:lnTo>
                    <a:pt x="0" y="173"/>
                  </a:lnTo>
                  <a:lnTo>
                    <a:pt x="571" y="173"/>
                  </a:lnTo>
                  <a:lnTo>
                    <a:pt x="57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6"/>
            <p:cNvSpPr/>
            <p:nvPr/>
          </p:nvSpPr>
          <p:spPr>
            <a:xfrm>
              <a:off x="2637025" y="1893725"/>
              <a:ext cx="25325" cy="39300"/>
            </a:xfrm>
            <a:custGeom>
              <a:rect b="b" l="l" r="r" t="t"/>
              <a:pathLst>
                <a:path extrusionOk="0" h="1572" w="1013">
                  <a:moveTo>
                    <a:pt x="485" y="172"/>
                  </a:moveTo>
                  <a:cubicBezTo>
                    <a:pt x="582" y="172"/>
                    <a:pt x="657" y="194"/>
                    <a:pt x="711" y="248"/>
                  </a:cubicBezTo>
                  <a:cubicBezTo>
                    <a:pt x="765" y="302"/>
                    <a:pt x="786" y="377"/>
                    <a:pt x="786" y="463"/>
                  </a:cubicBezTo>
                  <a:cubicBezTo>
                    <a:pt x="786" y="560"/>
                    <a:pt x="765" y="635"/>
                    <a:pt x="711" y="689"/>
                  </a:cubicBezTo>
                  <a:cubicBezTo>
                    <a:pt x="657" y="732"/>
                    <a:pt x="582" y="764"/>
                    <a:pt x="485" y="764"/>
                  </a:cubicBezTo>
                  <a:lnTo>
                    <a:pt x="216" y="764"/>
                  </a:lnTo>
                  <a:lnTo>
                    <a:pt x="216" y="172"/>
                  </a:lnTo>
                  <a:close/>
                  <a:moveTo>
                    <a:pt x="1" y="0"/>
                  </a:moveTo>
                  <a:lnTo>
                    <a:pt x="1" y="1572"/>
                  </a:lnTo>
                  <a:lnTo>
                    <a:pt x="216" y="1572"/>
                  </a:lnTo>
                  <a:lnTo>
                    <a:pt x="216" y="937"/>
                  </a:lnTo>
                  <a:lnTo>
                    <a:pt x="485" y="937"/>
                  </a:lnTo>
                  <a:cubicBezTo>
                    <a:pt x="657" y="937"/>
                    <a:pt x="786" y="894"/>
                    <a:pt x="883" y="818"/>
                  </a:cubicBezTo>
                  <a:cubicBezTo>
                    <a:pt x="969" y="743"/>
                    <a:pt x="1012" y="624"/>
                    <a:pt x="1012" y="463"/>
                  </a:cubicBezTo>
                  <a:cubicBezTo>
                    <a:pt x="1012" y="312"/>
                    <a:pt x="969" y="194"/>
                    <a:pt x="883" y="119"/>
                  </a:cubicBezTo>
                  <a:cubicBezTo>
                    <a:pt x="786" y="33"/>
                    <a:pt x="657" y="0"/>
                    <a:pt x="4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6"/>
            <p:cNvSpPr/>
            <p:nvPr/>
          </p:nvSpPr>
          <p:spPr>
            <a:xfrm>
              <a:off x="2665025" y="1902875"/>
              <a:ext cx="24775" cy="30700"/>
            </a:xfrm>
            <a:custGeom>
              <a:rect b="b" l="l" r="r" t="t"/>
              <a:pathLst>
                <a:path extrusionOk="0" h="1228" w="991">
                  <a:moveTo>
                    <a:pt x="796" y="614"/>
                  </a:moveTo>
                  <a:lnTo>
                    <a:pt x="796" y="657"/>
                  </a:lnTo>
                  <a:cubicBezTo>
                    <a:pt x="796" y="775"/>
                    <a:pt x="764" y="883"/>
                    <a:pt x="700" y="958"/>
                  </a:cubicBezTo>
                  <a:cubicBezTo>
                    <a:pt x="635" y="1033"/>
                    <a:pt x="549" y="1066"/>
                    <a:pt x="441" y="1066"/>
                  </a:cubicBezTo>
                  <a:cubicBezTo>
                    <a:pt x="366" y="1066"/>
                    <a:pt x="301" y="1044"/>
                    <a:pt x="258" y="1012"/>
                  </a:cubicBezTo>
                  <a:cubicBezTo>
                    <a:pt x="215" y="969"/>
                    <a:pt x="194" y="915"/>
                    <a:pt x="194" y="850"/>
                  </a:cubicBezTo>
                  <a:cubicBezTo>
                    <a:pt x="194" y="764"/>
                    <a:pt x="226" y="700"/>
                    <a:pt x="280" y="667"/>
                  </a:cubicBezTo>
                  <a:cubicBezTo>
                    <a:pt x="344" y="624"/>
                    <a:pt x="452" y="614"/>
                    <a:pt x="613" y="614"/>
                  </a:cubicBezTo>
                  <a:close/>
                  <a:moveTo>
                    <a:pt x="484" y="0"/>
                  </a:moveTo>
                  <a:cubicBezTo>
                    <a:pt x="420" y="0"/>
                    <a:pt x="355" y="0"/>
                    <a:pt x="291" y="11"/>
                  </a:cubicBezTo>
                  <a:cubicBezTo>
                    <a:pt x="226" y="32"/>
                    <a:pt x="161" y="54"/>
                    <a:pt x="86" y="76"/>
                  </a:cubicBezTo>
                  <a:lnTo>
                    <a:pt x="86" y="258"/>
                  </a:lnTo>
                  <a:cubicBezTo>
                    <a:pt x="151" y="226"/>
                    <a:pt x="204" y="205"/>
                    <a:pt x="269" y="183"/>
                  </a:cubicBezTo>
                  <a:cubicBezTo>
                    <a:pt x="334" y="172"/>
                    <a:pt x="398" y="162"/>
                    <a:pt x="463" y="162"/>
                  </a:cubicBezTo>
                  <a:cubicBezTo>
                    <a:pt x="570" y="162"/>
                    <a:pt x="657" y="183"/>
                    <a:pt x="710" y="237"/>
                  </a:cubicBezTo>
                  <a:cubicBezTo>
                    <a:pt x="775" y="280"/>
                    <a:pt x="796" y="345"/>
                    <a:pt x="796" y="441"/>
                  </a:cubicBezTo>
                  <a:lnTo>
                    <a:pt x="796" y="452"/>
                  </a:lnTo>
                  <a:lnTo>
                    <a:pt x="527" y="452"/>
                  </a:lnTo>
                  <a:cubicBezTo>
                    <a:pt x="355" y="452"/>
                    <a:pt x="226" y="495"/>
                    <a:pt x="129" y="560"/>
                  </a:cubicBezTo>
                  <a:cubicBezTo>
                    <a:pt x="43" y="624"/>
                    <a:pt x="0" y="721"/>
                    <a:pt x="0" y="861"/>
                  </a:cubicBezTo>
                  <a:cubicBezTo>
                    <a:pt x="0" y="969"/>
                    <a:pt x="32" y="1066"/>
                    <a:pt x="108" y="1130"/>
                  </a:cubicBezTo>
                  <a:cubicBezTo>
                    <a:pt x="183" y="1195"/>
                    <a:pt x="269" y="1227"/>
                    <a:pt x="398" y="1227"/>
                  </a:cubicBezTo>
                  <a:cubicBezTo>
                    <a:pt x="495" y="1227"/>
                    <a:pt x="570" y="1216"/>
                    <a:pt x="635" y="1184"/>
                  </a:cubicBezTo>
                  <a:cubicBezTo>
                    <a:pt x="700" y="1141"/>
                    <a:pt x="753" y="1098"/>
                    <a:pt x="796" y="1023"/>
                  </a:cubicBezTo>
                  <a:lnTo>
                    <a:pt x="796" y="1206"/>
                  </a:lnTo>
                  <a:lnTo>
                    <a:pt x="990" y="1206"/>
                  </a:lnTo>
                  <a:lnTo>
                    <a:pt x="990" y="528"/>
                  </a:lnTo>
                  <a:cubicBezTo>
                    <a:pt x="990" y="345"/>
                    <a:pt x="958" y="215"/>
                    <a:pt x="872" y="129"/>
                  </a:cubicBezTo>
                  <a:cubicBezTo>
                    <a:pt x="786" y="43"/>
                    <a:pt x="657" y="0"/>
                    <a:pt x="4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6"/>
            <p:cNvSpPr/>
            <p:nvPr/>
          </p:nvSpPr>
          <p:spPr>
            <a:xfrm>
              <a:off x="2696225" y="1895075"/>
              <a:ext cx="18325" cy="37950"/>
            </a:xfrm>
            <a:custGeom>
              <a:rect b="b" l="l" r="r" t="t"/>
              <a:pathLst>
                <a:path extrusionOk="0" h="1518" w="733">
                  <a:moveTo>
                    <a:pt x="140" y="0"/>
                  </a:moveTo>
                  <a:lnTo>
                    <a:pt x="140" y="334"/>
                  </a:lnTo>
                  <a:lnTo>
                    <a:pt x="0" y="334"/>
                  </a:lnTo>
                  <a:lnTo>
                    <a:pt x="0" y="484"/>
                  </a:lnTo>
                  <a:lnTo>
                    <a:pt x="140" y="484"/>
                  </a:lnTo>
                  <a:lnTo>
                    <a:pt x="140" y="1119"/>
                  </a:lnTo>
                  <a:cubicBezTo>
                    <a:pt x="140" y="1270"/>
                    <a:pt x="173" y="1378"/>
                    <a:pt x="226" y="1431"/>
                  </a:cubicBezTo>
                  <a:cubicBezTo>
                    <a:pt x="280" y="1485"/>
                    <a:pt x="388" y="1518"/>
                    <a:pt x="539" y="1518"/>
                  </a:cubicBezTo>
                  <a:lnTo>
                    <a:pt x="732" y="1518"/>
                  </a:lnTo>
                  <a:lnTo>
                    <a:pt x="732" y="1345"/>
                  </a:lnTo>
                  <a:lnTo>
                    <a:pt x="539" y="1345"/>
                  </a:lnTo>
                  <a:cubicBezTo>
                    <a:pt x="452" y="1345"/>
                    <a:pt x="399" y="1335"/>
                    <a:pt x="377" y="1313"/>
                  </a:cubicBezTo>
                  <a:cubicBezTo>
                    <a:pt x="345" y="1281"/>
                    <a:pt x="334" y="1216"/>
                    <a:pt x="334" y="1119"/>
                  </a:cubicBezTo>
                  <a:lnTo>
                    <a:pt x="334" y="484"/>
                  </a:lnTo>
                  <a:lnTo>
                    <a:pt x="732" y="484"/>
                  </a:lnTo>
                  <a:lnTo>
                    <a:pt x="732" y="334"/>
                  </a:lnTo>
                  <a:lnTo>
                    <a:pt x="334" y="334"/>
                  </a:lnTo>
                  <a:lnTo>
                    <a:pt x="3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6"/>
            <p:cNvSpPr/>
            <p:nvPr/>
          </p:nvSpPr>
          <p:spPr>
            <a:xfrm>
              <a:off x="2720700" y="1892100"/>
              <a:ext cx="24775" cy="40925"/>
            </a:xfrm>
            <a:custGeom>
              <a:rect b="b" l="l" r="r" t="t"/>
              <a:pathLst>
                <a:path extrusionOk="0" h="1637" w="991">
                  <a:moveTo>
                    <a:pt x="1" y="1"/>
                  </a:moveTo>
                  <a:lnTo>
                    <a:pt x="1" y="1637"/>
                  </a:lnTo>
                  <a:lnTo>
                    <a:pt x="195" y="1637"/>
                  </a:lnTo>
                  <a:lnTo>
                    <a:pt x="195" y="969"/>
                  </a:lnTo>
                  <a:cubicBezTo>
                    <a:pt x="195" y="851"/>
                    <a:pt x="227" y="765"/>
                    <a:pt x="291" y="689"/>
                  </a:cubicBezTo>
                  <a:cubicBezTo>
                    <a:pt x="345" y="625"/>
                    <a:pt x="431" y="593"/>
                    <a:pt x="539" y="593"/>
                  </a:cubicBezTo>
                  <a:cubicBezTo>
                    <a:pt x="625" y="593"/>
                    <a:pt x="690" y="625"/>
                    <a:pt x="733" y="679"/>
                  </a:cubicBezTo>
                  <a:cubicBezTo>
                    <a:pt x="776" y="733"/>
                    <a:pt x="797" y="819"/>
                    <a:pt x="797" y="926"/>
                  </a:cubicBezTo>
                  <a:lnTo>
                    <a:pt x="797" y="1637"/>
                  </a:lnTo>
                  <a:lnTo>
                    <a:pt x="991" y="1637"/>
                  </a:lnTo>
                  <a:lnTo>
                    <a:pt x="991" y="926"/>
                  </a:lnTo>
                  <a:cubicBezTo>
                    <a:pt x="991" y="754"/>
                    <a:pt x="959" y="636"/>
                    <a:pt x="883" y="550"/>
                  </a:cubicBezTo>
                  <a:cubicBezTo>
                    <a:pt x="819" y="463"/>
                    <a:pt x="711" y="431"/>
                    <a:pt x="582" y="431"/>
                  </a:cubicBezTo>
                  <a:cubicBezTo>
                    <a:pt x="496" y="431"/>
                    <a:pt x="421" y="442"/>
                    <a:pt x="356" y="474"/>
                  </a:cubicBezTo>
                  <a:cubicBezTo>
                    <a:pt x="302" y="517"/>
                    <a:pt x="248" y="571"/>
                    <a:pt x="195" y="636"/>
                  </a:cubicBezTo>
                  <a:lnTo>
                    <a:pt x="19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6"/>
            <p:cNvSpPr/>
            <p:nvPr/>
          </p:nvSpPr>
          <p:spPr>
            <a:xfrm>
              <a:off x="2756225" y="1905025"/>
              <a:ext cx="5675" cy="28000"/>
            </a:xfrm>
            <a:custGeom>
              <a:rect b="b" l="l" r="r" t="t"/>
              <a:pathLst>
                <a:path extrusionOk="0" h="1120" w="227">
                  <a:moveTo>
                    <a:pt x="0" y="0"/>
                  </a:moveTo>
                  <a:lnTo>
                    <a:pt x="0" y="269"/>
                  </a:lnTo>
                  <a:lnTo>
                    <a:pt x="226" y="269"/>
                  </a:lnTo>
                  <a:lnTo>
                    <a:pt x="226" y="0"/>
                  </a:lnTo>
                  <a:close/>
                  <a:moveTo>
                    <a:pt x="0" y="850"/>
                  </a:moveTo>
                  <a:lnTo>
                    <a:pt x="0" y="1120"/>
                  </a:lnTo>
                  <a:lnTo>
                    <a:pt x="226" y="1120"/>
                  </a:lnTo>
                  <a:lnTo>
                    <a:pt x="226" y="85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6"/>
            <p:cNvSpPr/>
            <p:nvPr/>
          </p:nvSpPr>
          <p:spPr>
            <a:xfrm>
              <a:off x="2773975" y="1926275"/>
              <a:ext cx="5400" cy="6750"/>
            </a:xfrm>
            <a:custGeom>
              <a:rect b="b" l="l" r="r" t="t"/>
              <a:pathLst>
                <a:path extrusionOk="0" h="270" w="216">
                  <a:moveTo>
                    <a:pt x="1" y="0"/>
                  </a:moveTo>
                  <a:lnTo>
                    <a:pt x="1" y="270"/>
                  </a:lnTo>
                  <a:lnTo>
                    <a:pt x="216" y="270"/>
                  </a:lnTo>
                  <a:lnTo>
                    <a:pt x="21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6"/>
            <p:cNvSpPr/>
            <p:nvPr/>
          </p:nvSpPr>
          <p:spPr>
            <a:xfrm>
              <a:off x="2790925" y="1926275"/>
              <a:ext cx="5675" cy="6750"/>
            </a:xfrm>
            <a:custGeom>
              <a:rect b="b" l="l" r="r" t="t"/>
              <a:pathLst>
                <a:path extrusionOk="0" h="270" w="227">
                  <a:moveTo>
                    <a:pt x="1" y="0"/>
                  </a:moveTo>
                  <a:lnTo>
                    <a:pt x="1" y="270"/>
                  </a:lnTo>
                  <a:lnTo>
                    <a:pt x="227" y="270"/>
                  </a:lnTo>
                  <a:lnTo>
                    <a:pt x="22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6"/>
            <p:cNvSpPr/>
            <p:nvPr/>
          </p:nvSpPr>
          <p:spPr>
            <a:xfrm>
              <a:off x="2808150" y="1926275"/>
              <a:ext cx="5400" cy="6750"/>
            </a:xfrm>
            <a:custGeom>
              <a:rect b="b" l="l" r="r" t="t"/>
              <a:pathLst>
                <a:path extrusionOk="0" h="270" w="216">
                  <a:moveTo>
                    <a:pt x="1" y="0"/>
                  </a:moveTo>
                  <a:lnTo>
                    <a:pt x="1" y="270"/>
                  </a:lnTo>
                  <a:lnTo>
                    <a:pt x="216" y="270"/>
                  </a:lnTo>
                  <a:lnTo>
                    <a:pt x="21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6"/>
            <p:cNvSpPr/>
            <p:nvPr/>
          </p:nvSpPr>
          <p:spPr>
            <a:xfrm>
              <a:off x="2439000" y="1960975"/>
              <a:ext cx="22625" cy="39325"/>
            </a:xfrm>
            <a:custGeom>
              <a:rect b="b" l="l" r="r" t="t"/>
              <a:pathLst>
                <a:path extrusionOk="0" h="1573" w="905">
                  <a:moveTo>
                    <a:pt x="1" y="1"/>
                  </a:moveTo>
                  <a:lnTo>
                    <a:pt x="1" y="1572"/>
                  </a:lnTo>
                  <a:lnTo>
                    <a:pt x="216" y="1572"/>
                  </a:lnTo>
                  <a:lnTo>
                    <a:pt x="216" y="819"/>
                  </a:lnTo>
                  <a:lnTo>
                    <a:pt x="840" y="819"/>
                  </a:lnTo>
                  <a:lnTo>
                    <a:pt x="840" y="636"/>
                  </a:lnTo>
                  <a:lnTo>
                    <a:pt x="216" y="636"/>
                  </a:lnTo>
                  <a:lnTo>
                    <a:pt x="216" y="173"/>
                  </a:lnTo>
                  <a:lnTo>
                    <a:pt x="905" y="173"/>
                  </a:lnTo>
                  <a:lnTo>
                    <a:pt x="9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6"/>
            <p:cNvSpPr/>
            <p:nvPr/>
          </p:nvSpPr>
          <p:spPr>
            <a:xfrm>
              <a:off x="2465650" y="1970125"/>
              <a:ext cx="17225" cy="30175"/>
            </a:xfrm>
            <a:custGeom>
              <a:rect b="b" l="l" r="r" t="t"/>
              <a:pathLst>
                <a:path extrusionOk="0" h="1207" w="689">
                  <a:moveTo>
                    <a:pt x="592" y="1"/>
                  </a:moveTo>
                  <a:cubicBezTo>
                    <a:pt x="495" y="1"/>
                    <a:pt x="420" y="12"/>
                    <a:pt x="355" y="44"/>
                  </a:cubicBezTo>
                  <a:cubicBezTo>
                    <a:pt x="291" y="87"/>
                    <a:pt x="237" y="141"/>
                    <a:pt x="194" y="205"/>
                  </a:cubicBezTo>
                  <a:lnTo>
                    <a:pt x="194" y="22"/>
                  </a:lnTo>
                  <a:lnTo>
                    <a:pt x="0" y="22"/>
                  </a:lnTo>
                  <a:lnTo>
                    <a:pt x="0" y="1206"/>
                  </a:lnTo>
                  <a:lnTo>
                    <a:pt x="194" y="1206"/>
                  </a:lnTo>
                  <a:lnTo>
                    <a:pt x="194" y="582"/>
                  </a:lnTo>
                  <a:cubicBezTo>
                    <a:pt x="194" y="453"/>
                    <a:pt x="226" y="345"/>
                    <a:pt x="280" y="270"/>
                  </a:cubicBezTo>
                  <a:cubicBezTo>
                    <a:pt x="345" y="205"/>
                    <a:pt x="431" y="173"/>
                    <a:pt x="538" y="173"/>
                  </a:cubicBezTo>
                  <a:lnTo>
                    <a:pt x="624" y="173"/>
                  </a:lnTo>
                  <a:cubicBezTo>
                    <a:pt x="646" y="184"/>
                    <a:pt x="667" y="194"/>
                    <a:pt x="689" y="205"/>
                  </a:cubicBezTo>
                  <a:lnTo>
                    <a:pt x="68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6"/>
            <p:cNvSpPr/>
            <p:nvPr/>
          </p:nvSpPr>
          <p:spPr>
            <a:xfrm>
              <a:off x="2484750" y="1970125"/>
              <a:ext cx="26925" cy="30700"/>
            </a:xfrm>
            <a:custGeom>
              <a:rect b="b" l="l" r="r" t="t"/>
              <a:pathLst>
                <a:path extrusionOk="0" h="1228" w="1077">
                  <a:moveTo>
                    <a:pt x="538" y="162"/>
                  </a:moveTo>
                  <a:cubicBezTo>
                    <a:pt x="646" y="162"/>
                    <a:pt x="721" y="205"/>
                    <a:pt x="786" y="281"/>
                  </a:cubicBezTo>
                  <a:cubicBezTo>
                    <a:pt x="840" y="367"/>
                    <a:pt x="872" y="474"/>
                    <a:pt x="872" y="614"/>
                  </a:cubicBezTo>
                  <a:cubicBezTo>
                    <a:pt x="872" y="754"/>
                    <a:pt x="840" y="862"/>
                    <a:pt x="786" y="948"/>
                  </a:cubicBezTo>
                  <a:cubicBezTo>
                    <a:pt x="721" y="1023"/>
                    <a:pt x="646" y="1066"/>
                    <a:pt x="538" y="1066"/>
                  </a:cubicBezTo>
                  <a:cubicBezTo>
                    <a:pt x="431" y="1066"/>
                    <a:pt x="355" y="1023"/>
                    <a:pt x="291" y="948"/>
                  </a:cubicBezTo>
                  <a:cubicBezTo>
                    <a:pt x="237" y="862"/>
                    <a:pt x="205" y="754"/>
                    <a:pt x="205" y="614"/>
                  </a:cubicBezTo>
                  <a:cubicBezTo>
                    <a:pt x="205" y="474"/>
                    <a:pt x="237" y="367"/>
                    <a:pt x="291" y="281"/>
                  </a:cubicBezTo>
                  <a:cubicBezTo>
                    <a:pt x="355" y="205"/>
                    <a:pt x="431" y="162"/>
                    <a:pt x="538" y="162"/>
                  </a:cubicBezTo>
                  <a:close/>
                  <a:moveTo>
                    <a:pt x="538" y="1"/>
                  </a:moveTo>
                  <a:cubicBezTo>
                    <a:pt x="366" y="1"/>
                    <a:pt x="237" y="55"/>
                    <a:pt x="140" y="162"/>
                  </a:cubicBezTo>
                  <a:cubicBezTo>
                    <a:pt x="43" y="270"/>
                    <a:pt x="0" y="420"/>
                    <a:pt x="0" y="614"/>
                  </a:cubicBezTo>
                  <a:cubicBezTo>
                    <a:pt x="0" y="808"/>
                    <a:pt x="43" y="959"/>
                    <a:pt x="140" y="1066"/>
                  </a:cubicBezTo>
                  <a:cubicBezTo>
                    <a:pt x="237" y="1174"/>
                    <a:pt x="366" y="1228"/>
                    <a:pt x="538" y="1228"/>
                  </a:cubicBezTo>
                  <a:cubicBezTo>
                    <a:pt x="711" y="1228"/>
                    <a:pt x="840" y="1174"/>
                    <a:pt x="937" y="1066"/>
                  </a:cubicBezTo>
                  <a:cubicBezTo>
                    <a:pt x="1033" y="959"/>
                    <a:pt x="1076" y="808"/>
                    <a:pt x="1076" y="614"/>
                  </a:cubicBezTo>
                  <a:cubicBezTo>
                    <a:pt x="1076" y="420"/>
                    <a:pt x="1033" y="270"/>
                    <a:pt x="937" y="162"/>
                  </a:cubicBezTo>
                  <a:cubicBezTo>
                    <a:pt x="840" y="55"/>
                    <a:pt x="711" y="1"/>
                    <a:pt x="5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6"/>
            <p:cNvSpPr/>
            <p:nvPr/>
          </p:nvSpPr>
          <p:spPr>
            <a:xfrm>
              <a:off x="2519450" y="1970125"/>
              <a:ext cx="43075" cy="30175"/>
            </a:xfrm>
            <a:custGeom>
              <a:rect b="b" l="l" r="r" t="t"/>
              <a:pathLst>
                <a:path extrusionOk="0" h="1207" w="1723">
                  <a:moveTo>
                    <a:pt x="582" y="1"/>
                  </a:moveTo>
                  <a:cubicBezTo>
                    <a:pt x="496" y="1"/>
                    <a:pt x="420" y="12"/>
                    <a:pt x="356" y="44"/>
                  </a:cubicBezTo>
                  <a:cubicBezTo>
                    <a:pt x="291" y="76"/>
                    <a:pt x="248" y="130"/>
                    <a:pt x="194" y="205"/>
                  </a:cubicBezTo>
                  <a:lnTo>
                    <a:pt x="194" y="22"/>
                  </a:lnTo>
                  <a:lnTo>
                    <a:pt x="1" y="22"/>
                  </a:lnTo>
                  <a:lnTo>
                    <a:pt x="1" y="1206"/>
                  </a:lnTo>
                  <a:lnTo>
                    <a:pt x="194" y="1206"/>
                  </a:lnTo>
                  <a:lnTo>
                    <a:pt x="194" y="539"/>
                  </a:lnTo>
                  <a:cubicBezTo>
                    <a:pt x="194" y="420"/>
                    <a:pt x="227" y="334"/>
                    <a:pt x="291" y="270"/>
                  </a:cubicBezTo>
                  <a:cubicBezTo>
                    <a:pt x="345" y="194"/>
                    <a:pt x="420" y="162"/>
                    <a:pt x="517" y="162"/>
                  </a:cubicBezTo>
                  <a:cubicBezTo>
                    <a:pt x="603" y="162"/>
                    <a:pt x="668" y="194"/>
                    <a:pt x="711" y="248"/>
                  </a:cubicBezTo>
                  <a:cubicBezTo>
                    <a:pt x="743" y="302"/>
                    <a:pt x="765" y="388"/>
                    <a:pt x="765" y="496"/>
                  </a:cubicBezTo>
                  <a:lnTo>
                    <a:pt x="765" y="1206"/>
                  </a:lnTo>
                  <a:lnTo>
                    <a:pt x="958" y="1206"/>
                  </a:lnTo>
                  <a:lnTo>
                    <a:pt x="958" y="539"/>
                  </a:lnTo>
                  <a:cubicBezTo>
                    <a:pt x="958" y="420"/>
                    <a:pt x="991" y="334"/>
                    <a:pt x="1045" y="259"/>
                  </a:cubicBezTo>
                  <a:cubicBezTo>
                    <a:pt x="1109" y="194"/>
                    <a:pt x="1184" y="162"/>
                    <a:pt x="1281" y="162"/>
                  </a:cubicBezTo>
                  <a:cubicBezTo>
                    <a:pt x="1367" y="162"/>
                    <a:pt x="1432" y="194"/>
                    <a:pt x="1464" y="248"/>
                  </a:cubicBezTo>
                  <a:cubicBezTo>
                    <a:pt x="1507" y="302"/>
                    <a:pt x="1529" y="388"/>
                    <a:pt x="1529" y="496"/>
                  </a:cubicBezTo>
                  <a:lnTo>
                    <a:pt x="1529" y="1206"/>
                  </a:lnTo>
                  <a:lnTo>
                    <a:pt x="1723" y="1206"/>
                  </a:lnTo>
                  <a:lnTo>
                    <a:pt x="1723" y="496"/>
                  </a:lnTo>
                  <a:cubicBezTo>
                    <a:pt x="1723" y="334"/>
                    <a:pt x="1690" y="205"/>
                    <a:pt x="1626" y="130"/>
                  </a:cubicBezTo>
                  <a:cubicBezTo>
                    <a:pt x="1561" y="44"/>
                    <a:pt x="1464" y="1"/>
                    <a:pt x="1335" y="1"/>
                  </a:cubicBezTo>
                  <a:cubicBezTo>
                    <a:pt x="1249" y="1"/>
                    <a:pt x="1174" y="12"/>
                    <a:pt x="1098" y="55"/>
                  </a:cubicBezTo>
                  <a:cubicBezTo>
                    <a:pt x="1034" y="98"/>
                    <a:pt x="980" y="162"/>
                    <a:pt x="926" y="248"/>
                  </a:cubicBezTo>
                  <a:cubicBezTo>
                    <a:pt x="905" y="162"/>
                    <a:pt x="851" y="108"/>
                    <a:pt x="797" y="65"/>
                  </a:cubicBezTo>
                  <a:cubicBezTo>
                    <a:pt x="732" y="22"/>
                    <a:pt x="668" y="1"/>
                    <a:pt x="5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6"/>
            <p:cNvSpPr/>
            <p:nvPr/>
          </p:nvSpPr>
          <p:spPr>
            <a:xfrm>
              <a:off x="2573525" y="1972275"/>
              <a:ext cx="5425" cy="28025"/>
            </a:xfrm>
            <a:custGeom>
              <a:rect b="b" l="l" r="r" t="t"/>
              <a:pathLst>
                <a:path extrusionOk="0" h="1121" w="217">
                  <a:moveTo>
                    <a:pt x="1" y="1"/>
                  </a:moveTo>
                  <a:lnTo>
                    <a:pt x="1" y="270"/>
                  </a:lnTo>
                  <a:lnTo>
                    <a:pt x="216" y="270"/>
                  </a:lnTo>
                  <a:lnTo>
                    <a:pt x="216" y="1"/>
                  </a:lnTo>
                  <a:close/>
                  <a:moveTo>
                    <a:pt x="1" y="851"/>
                  </a:moveTo>
                  <a:lnTo>
                    <a:pt x="1" y="1120"/>
                  </a:lnTo>
                  <a:lnTo>
                    <a:pt x="216" y="1120"/>
                  </a:lnTo>
                  <a:lnTo>
                    <a:pt x="216" y="85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6"/>
            <p:cNvSpPr/>
            <p:nvPr/>
          </p:nvSpPr>
          <p:spPr>
            <a:xfrm>
              <a:off x="2591025" y="1993550"/>
              <a:ext cx="5400" cy="6750"/>
            </a:xfrm>
            <a:custGeom>
              <a:rect b="b" l="l" r="r" t="t"/>
              <a:pathLst>
                <a:path extrusionOk="0" h="270" w="216">
                  <a:moveTo>
                    <a:pt x="0" y="0"/>
                  </a:moveTo>
                  <a:lnTo>
                    <a:pt x="0" y="269"/>
                  </a:lnTo>
                  <a:lnTo>
                    <a:pt x="216" y="269"/>
                  </a:lnTo>
                  <a:lnTo>
                    <a:pt x="21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6"/>
            <p:cNvSpPr/>
            <p:nvPr/>
          </p:nvSpPr>
          <p:spPr>
            <a:xfrm>
              <a:off x="2607975" y="1993550"/>
              <a:ext cx="5675" cy="6750"/>
            </a:xfrm>
            <a:custGeom>
              <a:rect b="b" l="l" r="r" t="t"/>
              <a:pathLst>
                <a:path extrusionOk="0" h="270" w="227">
                  <a:moveTo>
                    <a:pt x="0" y="0"/>
                  </a:moveTo>
                  <a:lnTo>
                    <a:pt x="0" y="269"/>
                  </a:lnTo>
                  <a:lnTo>
                    <a:pt x="226" y="269"/>
                  </a:lnTo>
                  <a:lnTo>
                    <a:pt x="2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6"/>
            <p:cNvSpPr/>
            <p:nvPr/>
          </p:nvSpPr>
          <p:spPr>
            <a:xfrm>
              <a:off x="2625200" y="1993550"/>
              <a:ext cx="5675" cy="6750"/>
            </a:xfrm>
            <a:custGeom>
              <a:rect b="b" l="l" r="r" t="t"/>
              <a:pathLst>
                <a:path extrusionOk="0" h="270" w="227">
                  <a:moveTo>
                    <a:pt x="0" y="0"/>
                  </a:moveTo>
                  <a:lnTo>
                    <a:pt x="0" y="269"/>
                  </a:lnTo>
                  <a:lnTo>
                    <a:pt x="226" y="269"/>
                  </a:lnTo>
                  <a:lnTo>
                    <a:pt x="22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6"/>
            <p:cNvSpPr/>
            <p:nvPr/>
          </p:nvSpPr>
          <p:spPr>
            <a:xfrm>
              <a:off x="2437400" y="2027450"/>
              <a:ext cx="27450" cy="40650"/>
            </a:xfrm>
            <a:custGeom>
              <a:rect b="b" l="l" r="r" t="t"/>
              <a:pathLst>
                <a:path extrusionOk="0" h="1626" w="1098">
                  <a:moveTo>
                    <a:pt x="549" y="0"/>
                  </a:moveTo>
                  <a:cubicBezTo>
                    <a:pt x="377" y="0"/>
                    <a:pt x="237" y="43"/>
                    <a:pt x="140" y="118"/>
                  </a:cubicBezTo>
                  <a:cubicBezTo>
                    <a:pt x="43" y="205"/>
                    <a:pt x="0" y="312"/>
                    <a:pt x="0" y="452"/>
                  </a:cubicBezTo>
                  <a:cubicBezTo>
                    <a:pt x="0" y="570"/>
                    <a:pt x="32" y="667"/>
                    <a:pt x="108" y="732"/>
                  </a:cubicBezTo>
                  <a:cubicBezTo>
                    <a:pt x="172" y="796"/>
                    <a:pt x="291" y="850"/>
                    <a:pt x="452" y="883"/>
                  </a:cubicBezTo>
                  <a:lnTo>
                    <a:pt x="581" y="904"/>
                  </a:lnTo>
                  <a:cubicBezTo>
                    <a:pt x="689" y="926"/>
                    <a:pt x="764" y="958"/>
                    <a:pt x="807" y="1001"/>
                  </a:cubicBezTo>
                  <a:cubicBezTo>
                    <a:pt x="861" y="1044"/>
                    <a:pt x="883" y="1109"/>
                    <a:pt x="883" y="1184"/>
                  </a:cubicBezTo>
                  <a:cubicBezTo>
                    <a:pt x="883" y="1270"/>
                    <a:pt x="850" y="1335"/>
                    <a:pt x="786" y="1388"/>
                  </a:cubicBezTo>
                  <a:cubicBezTo>
                    <a:pt x="710" y="1431"/>
                    <a:pt x="624" y="1453"/>
                    <a:pt x="506" y="1453"/>
                  </a:cubicBezTo>
                  <a:cubicBezTo>
                    <a:pt x="420" y="1453"/>
                    <a:pt x="344" y="1442"/>
                    <a:pt x="258" y="1421"/>
                  </a:cubicBezTo>
                  <a:cubicBezTo>
                    <a:pt x="172" y="1399"/>
                    <a:pt x="86" y="1356"/>
                    <a:pt x="0" y="1313"/>
                  </a:cubicBezTo>
                  <a:lnTo>
                    <a:pt x="0" y="1528"/>
                  </a:lnTo>
                  <a:cubicBezTo>
                    <a:pt x="97" y="1561"/>
                    <a:pt x="183" y="1582"/>
                    <a:pt x="258" y="1604"/>
                  </a:cubicBezTo>
                  <a:cubicBezTo>
                    <a:pt x="344" y="1625"/>
                    <a:pt x="431" y="1625"/>
                    <a:pt x="506" y="1625"/>
                  </a:cubicBezTo>
                  <a:cubicBezTo>
                    <a:pt x="700" y="1625"/>
                    <a:pt x="850" y="1593"/>
                    <a:pt x="947" y="1507"/>
                  </a:cubicBezTo>
                  <a:cubicBezTo>
                    <a:pt x="1055" y="1431"/>
                    <a:pt x="1098" y="1313"/>
                    <a:pt x="1098" y="1162"/>
                  </a:cubicBezTo>
                  <a:cubicBezTo>
                    <a:pt x="1098" y="1033"/>
                    <a:pt x="1066" y="936"/>
                    <a:pt x="990" y="861"/>
                  </a:cubicBezTo>
                  <a:cubicBezTo>
                    <a:pt x="915" y="786"/>
                    <a:pt x="797" y="732"/>
                    <a:pt x="635" y="700"/>
                  </a:cubicBezTo>
                  <a:lnTo>
                    <a:pt x="506" y="678"/>
                  </a:lnTo>
                  <a:cubicBezTo>
                    <a:pt x="398" y="657"/>
                    <a:pt x="312" y="624"/>
                    <a:pt x="269" y="592"/>
                  </a:cubicBezTo>
                  <a:cubicBezTo>
                    <a:pt x="226" y="549"/>
                    <a:pt x="215" y="506"/>
                    <a:pt x="215" y="431"/>
                  </a:cubicBezTo>
                  <a:cubicBezTo>
                    <a:pt x="215" y="344"/>
                    <a:pt x="237" y="291"/>
                    <a:pt x="301" y="237"/>
                  </a:cubicBezTo>
                  <a:cubicBezTo>
                    <a:pt x="366" y="194"/>
                    <a:pt x="452" y="172"/>
                    <a:pt x="570" y="172"/>
                  </a:cubicBezTo>
                  <a:cubicBezTo>
                    <a:pt x="635" y="172"/>
                    <a:pt x="710" y="183"/>
                    <a:pt x="775" y="205"/>
                  </a:cubicBezTo>
                  <a:cubicBezTo>
                    <a:pt x="850" y="226"/>
                    <a:pt x="926" y="248"/>
                    <a:pt x="1012" y="291"/>
                  </a:cubicBezTo>
                  <a:lnTo>
                    <a:pt x="1012" y="86"/>
                  </a:lnTo>
                  <a:cubicBezTo>
                    <a:pt x="926" y="54"/>
                    <a:pt x="850" y="32"/>
                    <a:pt x="775" y="22"/>
                  </a:cubicBezTo>
                  <a:cubicBezTo>
                    <a:pt x="700" y="11"/>
                    <a:pt x="624" y="0"/>
                    <a:pt x="5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6"/>
            <p:cNvSpPr/>
            <p:nvPr/>
          </p:nvSpPr>
          <p:spPr>
            <a:xfrm>
              <a:off x="2472625" y="2037925"/>
              <a:ext cx="24525" cy="30175"/>
            </a:xfrm>
            <a:custGeom>
              <a:rect b="b" l="l" r="r" t="t"/>
              <a:pathLst>
                <a:path extrusionOk="0" h="1207" w="981">
                  <a:moveTo>
                    <a:pt x="1" y="1"/>
                  </a:moveTo>
                  <a:lnTo>
                    <a:pt x="1" y="711"/>
                  </a:lnTo>
                  <a:cubicBezTo>
                    <a:pt x="1" y="873"/>
                    <a:pt x="33" y="1002"/>
                    <a:pt x="98" y="1088"/>
                  </a:cubicBezTo>
                  <a:cubicBezTo>
                    <a:pt x="173" y="1163"/>
                    <a:pt x="270" y="1206"/>
                    <a:pt x="410" y="1206"/>
                  </a:cubicBezTo>
                  <a:cubicBezTo>
                    <a:pt x="485" y="1206"/>
                    <a:pt x="561" y="1195"/>
                    <a:pt x="625" y="1163"/>
                  </a:cubicBezTo>
                  <a:cubicBezTo>
                    <a:pt x="690" y="1120"/>
                    <a:pt x="744" y="1066"/>
                    <a:pt x="787" y="1002"/>
                  </a:cubicBezTo>
                  <a:lnTo>
                    <a:pt x="787" y="1185"/>
                  </a:lnTo>
                  <a:lnTo>
                    <a:pt x="980" y="1185"/>
                  </a:lnTo>
                  <a:lnTo>
                    <a:pt x="980" y="1"/>
                  </a:lnTo>
                  <a:lnTo>
                    <a:pt x="787" y="1"/>
                  </a:lnTo>
                  <a:lnTo>
                    <a:pt x="787" y="668"/>
                  </a:lnTo>
                  <a:cubicBezTo>
                    <a:pt x="787" y="786"/>
                    <a:pt x="754" y="873"/>
                    <a:pt x="701" y="937"/>
                  </a:cubicBezTo>
                  <a:cubicBezTo>
                    <a:pt x="636" y="1012"/>
                    <a:pt x="550" y="1045"/>
                    <a:pt x="453" y="1045"/>
                  </a:cubicBezTo>
                  <a:cubicBezTo>
                    <a:pt x="367" y="1045"/>
                    <a:pt x="302" y="1012"/>
                    <a:pt x="259" y="959"/>
                  </a:cubicBezTo>
                  <a:cubicBezTo>
                    <a:pt x="205" y="905"/>
                    <a:pt x="184" y="819"/>
                    <a:pt x="184" y="711"/>
                  </a:cubicBezTo>
                  <a:lnTo>
                    <a:pt x="18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6"/>
            <p:cNvSpPr/>
            <p:nvPr/>
          </p:nvSpPr>
          <p:spPr>
            <a:xfrm>
              <a:off x="2506800" y="2026625"/>
              <a:ext cx="26400" cy="41475"/>
            </a:xfrm>
            <a:custGeom>
              <a:rect b="b" l="l" r="r" t="t"/>
              <a:pathLst>
                <a:path extrusionOk="0" h="1659" w="1056">
                  <a:moveTo>
                    <a:pt x="528" y="593"/>
                  </a:moveTo>
                  <a:cubicBezTo>
                    <a:pt x="636" y="593"/>
                    <a:pt x="711" y="625"/>
                    <a:pt x="765" y="711"/>
                  </a:cubicBezTo>
                  <a:cubicBezTo>
                    <a:pt x="829" y="786"/>
                    <a:pt x="862" y="905"/>
                    <a:pt x="862" y="1045"/>
                  </a:cubicBezTo>
                  <a:cubicBezTo>
                    <a:pt x="862" y="1185"/>
                    <a:pt x="829" y="1303"/>
                    <a:pt x="765" y="1378"/>
                  </a:cubicBezTo>
                  <a:cubicBezTo>
                    <a:pt x="711" y="1464"/>
                    <a:pt x="636" y="1497"/>
                    <a:pt x="528" y="1497"/>
                  </a:cubicBezTo>
                  <a:cubicBezTo>
                    <a:pt x="431" y="1497"/>
                    <a:pt x="345" y="1464"/>
                    <a:pt x="291" y="1378"/>
                  </a:cubicBezTo>
                  <a:cubicBezTo>
                    <a:pt x="227" y="1303"/>
                    <a:pt x="194" y="1185"/>
                    <a:pt x="194" y="1045"/>
                  </a:cubicBezTo>
                  <a:cubicBezTo>
                    <a:pt x="194" y="905"/>
                    <a:pt x="227" y="786"/>
                    <a:pt x="291" y="711"/>
                  </a:cubicBezTo>
                  <a:cubicBezTo>
                    <a:pt x="345" y="625"/>
                    <a:pt x="431" y="593"/>
                    <a:pt x="528" y="593"/>
                  </a:cubicBezTo>
                  <a:close/>
                  <a:moveTo>
                    <a:pt x="1" y="1"/>
                  </a:moveTo>
                  <a:lnTo>
                    <a:pt x="1" y="1637"/>
                  </a:lnTo>
                  <a:lnTo>
                    <a:pt x="194" y="1637"/>
                  </a:lnTo>
                  <a:lnTo>
                    <a:pt x="194" y="1454"/>
                  </a:lnTo>
                  <a:cubicBezTo>
                    <a:pt x="238" y="1529"/>
                    <a:pt x="291" y="1572"/>
                    <a:pt x="356" y="1615"/>
                  </a:cubicBezTo>
                  <a:cubicBezTo>
                    <a:pt x="421" y="1647"/>
                    <a:pt x="485" y="1658"/>
                    <a:pt x="571" y="1658"/>
                  </a:cubicBezTo>
                  <a:cubicBezTo>
                    <a:pt x="722" y="1658"/>
                    <a:pt x="840" y="1604"/>
                    <a:pt x="926" y="1497"/>
                  </a:cubicBezTo>
                  <a:cubicBezTo>
                    <a:pt x="1012" y="1378"/>
                    <a:pt x="1055" y="1228"/>
                    <a:pt x="1055" y="1045"/>
                  </a:cubicBezTo>
                  <a:cubicBezTo>
                    <a:pt x="1055" y="862"/>
                    <a:pt x="1012" y="711"/>
                    <a:pt x="926" y="593"/>
                  </a:cubicBezTo>
                  <a:cubicBezTo>
                    <a:pt x="840" y="485"/>
                    <a:pt x="722" y="431"/>
                    <a:pt x="571" y="431"/>
                  </a:cubicBezTo>
                  <a:cubicBezTo>
                    <a:pt x="485" y="431"/>
                    <a:pt x="421" y="442"/>
                    <a:pt x="356" y="474"/>
                  </a:cubicBezTo>
                  <a:cubicBezTo>
                    <a:pt x="291" y="507"/>
                    <a:pt x="238" y="560"/>
                    <a:pt x="194" y="636"/>
                  </a:cubicBezTo>
                  <a:lnTo>
                    <a:pt x="19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6"/>
            <p:cNvSpPr/>
            <p:nvPr/>
          </p:nvSpPr>
          <p:spPr>
            <a:xfrm>
              <a:off x="2535325" y="2026625"/>
              <a:ext cx="10800" cy="51950"/>
            </a:xfrm>
            <a:custGeom>
              <a:rect b="b" l="l" r="r" t="t"/>
              <a:pathLst>
                <a:path extrusionOk="0" h="2078" w="432">
                  <a:moveTo>
                    <a:pt x="237" y="1"/>
                  </a:moveTo>
                  <a:lnTo>
                    <a:pt x="237" y="238"/>
                  </a:lnTo>
                  <a:lnTo>
                    <a:pt x="431" y="238"/>
                  </a:lnTo>
                  <a:lnTo>
                    <a:pt x="431" y="1"/>
                  </a:lnTo>
                  <a:close/>
                  <a:moveTo>
                    <a:pt x="237" y="453"/>
                  </a:moveTo>
                  <a:lnTo>
                    <a:pt x="237" y="1647"/>
                  </a:lnTo>
                  <a:cubicBezTo>
                    <a:pt x="237" y="1755"/>
                    <a:pt x="227" y="1830"/>
                    <a:pt x="194" y="1863"/>
                  </a:cubicBezTo>
                  <a:cubicBezTo>
                    <a:pt x="173" y="1895"/>
                    <a:pt x="119" y="1916"/>
                    <a:pt x="44" y="1916"/>
                  </a:cubicBezTo>
                  <a:lnTo>
                    <a:pt x="1" y="1916"/>
                  </a:lnTo>
                  <a:lnTo>
                    <a:pt x="1" y="2078"/>
                  </a:lnTo>
                  <a:lnTo>
                    <a:pt x="65" y="2078"/>
                  </a:lnTo>
                  <a:cubicBezTo>
                    <a:pt x="194" y="2078"/>
                    <a:pt x="291" y="2046"/>
                    <a:pt x="345" y="1981"/>
                  </a:cubicBezTo>
                  <a:cubicBezTo>
                    <a:pt x="399" y="1916"/>
                    <a:pt x="431" y="1798"/>
                    <a:pt x="431" y="1647"/>
                  </a:cubicBezTo>
                  <a:lnTo>
                    <a:pt x="431" y="453"/>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6"/>
            <p:cNvSpPr/>
            <p:nvPr/>
          </p:nvSpPr>
          <p:spPr>
            <a:xfrm>
              <a:off x="2554150" y="2037400"/>
              <a:ext cx="27200" cy="30700"/>
            </a:xfrm>
            <a:custGeom>
              <a:rect b="b" l="l" r="r" t="t"/>
              <a:pathLst>
                <a:path extrusionOk="0" h="1228" w="1088">
                  <a:moveTo>
                    <a:pt x="582" y="162"/>
                  </a:moveTo>
                  <a:cubicBezTo>
                    <a:pt x="668" y="162"/>
                    <a:pt x="754" y="194"/>
                    <a:pt x="808" y="259"/>
                  </a:cubicBezTo>
                  <a:cubicBezTo>
                    <a:pt x="862" y="312"/>
                    <a:pt x="894" y="398"/>
                    <a:pt x="894" y="506"/>
                  </a:cubicBezTo>
                  <a:lnTo>
                    <a:pt x="205" y="506"/>
                  </a:lnTo>
                  <a:cubicBezTo>
                    <a:pt x="216" y="398"/>
                    <a:pt x="259" y="312"/>
                    <a:pt x="324" y="248"/>
                  </a:cubicBezTo>
                  <a:cubicBezTo>
                    <a:pt x="388" y="194"/>
                    <a:pt x="474" y="162"/>
                    <a:pt x="582" y="162"/>
                  </a:cubicBezTo>
                  <a:close/>
                  <a:moveTo>
                    <a:pt x="571" y="0"/>
                  </a:moveTo>
                  <a:cubicBezTo>
                    <a:pt x="399" y="0"/>
                    <a:pt x="259" y="54"/>
                    <a:pt x="152" y="162"/>
                  </a:cubicBezTo>
                  <a:cubicBezTo>
                    <a:pt x="55" y="280"/>
                    <a:pt x="1" y="431"/>
                    <a:pt x="1" y="624"/>
                  </a:cubicBezTo>
                  <a:cubicBezTo>
                    <a:pt x="1" y="807"/>
                    <a:pt x="55" y="958"/>
                    <a:pt x="162" y="1066"/>
                  </a:cubicBezTo>
                  <a:cubicBezTo>
                    <a:pt x="270" y="1173"/>
                    <a:pt x="421" y="1227"/>
                    <a:pt x="614" y="1227"/>
                  </a:cubicBezTo>
                  <a:cubicBezTo>
                    <a:pt x="690" y="1227"/>
                    <a:pt x="754" y="1227"/>
                    <a:pt x="830" y="1206"/>
                  </a:cubicBezTo>
                  <a:cubicBezTo>
                    <a:pt x="905" y="1195"/>
                    <a:pt x="980" y="1173"/>
                    <a:pt x="1045" y="1141"/>
                  </a:cubicBezTo>
                  <a:lnTo>
                    <a:pt x="1045" y="958"/>
                  </a:lnTo>
                  <a:cubicBezTo>
                    <a:pt x="980" y="990"/>
                    <a:pt x="905" y="1023"/>
                    <a:pt x="840" y="1044"/>
                  </a:cubicBezTo>
                  <a:cubicBezTo>
                    <a:pt x="765" y="1055"/>
                    <a:pt x="700" y="1066"/>
                    <a:pt x="625" y="1066"/>
                  </a:cubicBezTo>
                  <a:cubicBezTo>
                    <a:pt x="496" y="1066"/>
                    <a:pt x="388" y="1033"/>
                    <a:pt x="324" y="958"/>
                  </a:cubicBezTo>
                  <a:cubicBezTo>
                    <a:pt x="248" y="894"/>
                    <a:pt x="205" y="797"/>
                    <a:pt x="205" y="657"/>
                  </a:cubicBezTo>
                  <a:lnTo>
                    <a:pt x="1088" y="657"/>
                  </a:lnTo>
                  <a:lnTo>
                    <a:pt x="1088" y="560"/>
                  </a:lnTo>
                  <a:cubicBezTo>
                    <a:pt x="1088" y="388"/>
                    <a:pt x="1045" y="248"/>
                    <a:pt x="948" y="151"/>
                  </a:cubicBezTo>
                  <a:cubicBezTo>
                    <a:pt x="862" y="43"/>
                    <a:pt x="733" y="0"/>
                    <a:pt x="5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6"/>
            <p:cNvSpPr/>
            <p:nvPr/>
          </p:nvSpPr>
          <p:spPr>
            <a:xfrm>
              <a:off x="2587250" y="2037400"/>
              <a:ext cx="23175" cy="30700"/>
            </a:xfrm>
            <a:custGeom>
              <a:rect b="b" l="l" r="r" t="t"/>
              <a:pathLst>
                <a:path extrusionOk="0" h="1228" w="927">
                  <a:moveTo>
                    <a:pt x="593" y="0"/>
                  </a:moveTo>
                  <a:cubicBezTo>
                    <a:pt x="410" y="0"/>
                    <a:pt x="259" y="54"/>
                    <a:pt x="162" y="162"/>
                  </a:cubicBezTo>
                  <a:cubicBezTo>
                    <a:pt x="55" y="269"/>
                    <a:pt x="1" y="420"/>
                    <a:pt x="1" y="614"/>
                  </a:cubicBezTo>
                  <a:cubicBezTo>
                    <a:pt x="1" y="807"/>
                    <a:pt x="55" y="947"/>
                    <a:pt x="151" y="1066"/>
                  </a:cubicBezTo>
                  <a:cubicBezTo>
                    <a:pt x="259" y="1173"/>
                    <a:pt x="399" y="1227"/>
                    <a:pt x="582" y="1227"/>
                  </a:cubicBezTo>
                  <a:cubicBezTo>
                    <a:pt x="646" y="1227"/>
                    <a:pt x="700" y="1227"/>
                    <a:pt x="765" y="1216"/>
                  </a:cubicBezTo>
                  <a:cubicBezTo>
                    <a:pt x="819" y="1195"/>
                    <a:pt x="872" y="1184"/>
                    <a:pt x="926" y="1152"/>
                  </a:cubicBezTo>
                  <a:lnTo>
                    <a:pt x="926" y="980"/>
                  </a:lnTo>
                  <a:cubicBezTo>
                    <a:pt x="872" y="1012"/>
                    <a:pt x="819" y="1033"/>
                    <a:pt x="765" y="1044"/>
                  </a:cubicBezTo>
                  <a:cubicBezTo>
                    <a:pt x="711" y="1055"/>
                    <a:pt x="657" y="1066"/>
                    <a:pt x="603" y="1066"/>
                  </a:cubicBezTo>
                  <a:cubicBezTo>
                    <a:pt x="474" y="1066"/>
                    <a:pt x="377" y="1023"/>
                    <a:pt x="302" y="947"/>
                  </a:cubicBezTo>
                  <a:cubicBezTo>
                    <a:pt x="237" y="872"/>
                    <a:pt x="205" y="754"/>
                    <a:pt x="205" y="614"/>
                  </a:cubicBezTo>
                  <a:cubicBezTo>
                    <a:pt x="205" y="474"/>
                    <a:pt x="237" y="355"/>
                    <a:pt x="302" y="280"/>
                  </a:cubicBezTo>
                  <a:cubicBezTo>
                    <a:pt x="377" y="194"/>
                    <a:pt x="474" y="162"/>
                    <a:pt x="603" y="162"/>
                  </a:cubicBezTo>
                  <a:cubicBezTo>
                    <a:pt x="657" y="162"/>
                    <a:pt x="711" y="162"/>
                    <a:pt x="765" y="183"/>
                  </a:cubicBezTo>
                  <a:cubicBezTo>
                    <a:pt x="819" y="194"/>
                    <a:pt x="872" y="216"/>
                    <a:pt x="926" y="248"/>
                  </a:cubicBezTo>
                  <a:lnTo>
                    <a:pt x="926" y="65"/>
                  </a:lnTo>
                  <a:cubicBezTo>
                    <a:pt x="872" y="43"/>
                    <a:pt x="819" y="22"/>
                    <a:pt x="765" y="11"/>
                  </a:cubicBezTo>
                  <a:cubicBezTo>
                    <a:pt x="711" y="0"/>
                    <a:pt x="646" y="0"/>
                    <a:pt x="5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6"/>
            <p:cNvSpPr/>
            <p:nvPr/>
          </p:nvSpPr>
          <p:spPr>
            <a:xfrm>
              <a:off x="2615225" y="2029600"/>
              <a:ext cx="18325" cy="37950"/>
            </a:xfrm>
            <a:custGeom>
              <a:rect b="b" l="l" r="r" t="t"/>
              <a:pathLst>
                <a:path extrusionOk="0" h="1518" w="733">
                  <a:moveTo>
                    <a:pt x="141" y="0"/>
                  </a:moveTo>
                  <a:lnTo>
                    <a:pt x="141" y="334"/>
                  </a:lnTo>
                  <a:lnTo>
                    <a:pt x="1" y="334"/>
                  </a:lnTo>
                  <a:lnTo>
                    <a:pt x="1" y="484"/>
                  </a:lnTo>
                  <a:lnTo>
                    <a:pt x="141" y="484"/>
                  </a:lnTo>
                  <a:lnTo>
                    <a:pt x="141" y="1119"/>
                  </a:lnTo>
                  <a:cubicBezTo>
                    <a:pt x="141" y="1270"/>
                    <a:pt x="173" y="1378"/>
                    <a:pt x="227" y="1432"/>
                  </a:cubicBezTo>
                  <a:cubicBezTo>
                    <a:pt x="292" y="1485"/>
                    <a:pt x="388" y="1518"/>
                    <a:pt x="539" y="1518"/>
                  </a:cubicBezTo>
                  <a:lnTo>
                    <a:pt x="733" y="1518"/>
                  </a:lnTo>
                  <a:lnTo>
                    <a:pt x="733" y="1345"/>
                  </a:lnTo>
                  <a:lnTo>
                    <a:pt x="539" y="1345"/>
                  </a:lnTo>
                  <a:cubicBezTo>
                    <a:pt x="453" y="1345"/>
                    <a:pt x="410" y="1335"/>
                    <a:pt x="378" y="1313"/>
                  </a:cubicBezTo>
                  <a:cubicBezTo>
                    <a:pt x="356" y="1281"/>
                    <a:pt x="335" y="1216"/>
                    <a:pt x="335" y="1119"/>
                  </a:cubicBezTo>
                  <a:lnTo>
                    <a:pt x="335" y="484"/>
                  </a:lnTo>
                  <a:lnTo>
                    <a:pt x="733" y="484"/>
                  </a:lnTo>
                  <a:lnTo>
                    <a:pt x="733" y="334"/>
                  </a:lnTo>
                  <a:lnTo>
                    <a:pt x="335" y="334"/>
                  </a:lnTo>
                  <a:lnTo>
                    <a:pt x="33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6"/>
            <p:cNvSpPr/>
            <p:nvPr/>
          </p:nvSpPr>
          <p:spPr>
            <a:xfrm>
              <a:off x="2641325" y="2039550"/>
              <a:ext cx="5425" cy="28000"/>
            </a:xfrm>
            <a:custGeom>
              <a:rect b="b" l="l" r="r" t="t"/>
              <a:pathLst>
                <a:path extrusionOk="0" h="1120" w="217">
                  <a:moveTo>
                    <a:pt x="1" y="0"/>
                  </a:moveTo>
                  <a:lnTo>
                    <a:pt x="1" y="269"/>
                  </a:lnTo>
                  <a:lnTo>
                    <a:pt x="216" y="269"/>
                  </a:lnTo>
                  <a:lnTo>
                    <a:pt x="216" y="0"/>
                  </a:lnTo>
                  <a:close/>
                  <a:moveTo>
                    <a:pt x="1" y="851"/>
                  </a:moveTo>
                  <a:lnTo>
                    <a:pt x="1" y="1120"/>
                  </a:lnTo>
                  <a:lnTo>
                    <a:pt x="216" y="1120"/>
                  </a:lnTo>
                  <a:lnTo>
                    <a:pt x="216" y="85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6"/>
            <p:cNvSpPr/>
            <p:nvPr/>
          </p:nvSpPr>
          <p:spPr>
            <a:xfrm>
              <a:off x="2658825" y="2060800"/>
              <a:ext cx="5675" cy="6750"/>
            </a:xfrm>
            <a:custGeom>
              <a:rect b="b" l="l" r="r" t="t"/>
              <a:pathLst>
                <a:path extrusionOk="0" h="270" w="227">
                  <a:moveTo>
                    <a:pt x="0" y="1"/>
                  </a:moveTo>
                  <a:lnTo>
                    <a:pt x="0" y="270"/>
                  </a:lnTo>
                  <a:lnTo>
                    <a:pt x="226" y="270"/>
                  </a:lnTo>
                  <a:lnTo>
                    <a:pt x="22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6"/>
            <p:cNvSpPr/>
            <p:nvPr/>
          </p:nvSpPr>
          <p:spPr>
            <a:xfrm>
              <a:off x="2676050" y="2060800"/>
              <a:ext cx="5400" cy="6750"/>
            </a:xfrm>
            <a:custGeom>
              <a:rect b="b" l="l" r="r" t="t"/>
              <a:pathLst>
                <a:path extrusionOk="0" h="270" w="216">
                  <a:moveTo>
                    <a:pt x="0" y="1"/>
                  </a:moveTo>
                  <a:lnTo>
                    <a:pt x="0" y="270"/>
                  </a:lnTo>
                  <a:lnTo>
                    <a:pt x="216" y="270"/>
                  </a:lnTo>
                  <a:lnTo>
                    <a:pt x="2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6"/>
            <p:cNvSpPr/>
            <p:nvPr/>
          </p:nvSpPr>
          <p:spPr>
            <a:xfrm>
              <a:off x="2693000" y="2060800"/>
              <a:ext cx="5675" cy="6750"/>
            </a:xfrm>
            <a:custGeom>
              <a:rect b="b" l="l" r="r" t="t"/>
              <a:pathLst>
                <a:path extrusionOk="0" h="270" w="227">
                  <a:moveTo>
                    <a:pt x="0" y="1"/>
                  </a:moveTo>
                  <a:lnTo>
                    <a:pt x="0" y="270"/>
                  </a:lnTo>
                  <a:lnTo>
                    <a:pt x="226" y="270"/>
                  </a:lnTo>
                  <a:lnTo>
                    <a:pt x="22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6"/>
            <p:cNvSpPr/>
            <p:nvPr/>
          </p:nvSpPr>
          <p:spPr>
            <a:xfrm>
              <a:off x="1922425" y="2058375"/>
              <a:ext cx="341725" cy="302725"/>
            </a:xfrm>
            <a:custGeom>
              <a:rect b="b" l="l" r="r" t="t"/>
              <a:pathLst>
                <a:path extrusionOk="0" h="12109" w="13669">
                  <a:moveTo>
                    <a:pt x="0" y="1"/>
                  </a:moveTo>
                  <a:lnTo>
                    <a:pt x="0" y="12108"/>
                  </a:lnTo>
                  <a:lnTo>
                    <a:pt x="13668" y="12108"/>
                  </a:lnTo>
                  <a:lnTo>
                    <a:pt x="13668"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6"/>
            <p:cNvSpPr/>
            <p:nvPr/>
          </p:nvSpPr>
          <p:spPr>
            <a:xfrm>
              <a:off x="1922425" y="2058375"/>
              <a:ext cx="341725" cy="302725"/>
            </a:xfrm>
            <a:custGeom>
              <a:rect b="b" l="l" r="r" t="t"/>
              <a:pathLst>
                <a:path extrusionOk="0" fill="none" h="12109" w="13669">
                  <a:moveTo>
                    <a:pt x="0" y="1"/>
                  </a:moveTo>
                  <a:lnTo>
                    <a:pt x="13668" y="1"/>
                  </a:lnTo>
                  <a:moveTo>
                    <a:pt x="0" y="1"/>
                  </a:moveTo>
                  <a:lnTo>
                    <a:pt x="13668" y="1"/>
                  </a:lnTo>
                  <a:moveTo>
                    <a:pt x="13668" y="1"/>
                  </a:moveTo>
                  <a:lnTo>
                    <a:pt x="13668" y="12108"/>
                  </a:lnTo>
                  <a:moveTo>
                    <a:pt x="13668" y="1"/>
                  </a:moveTo>
                  <a:lnTo>
                    <a:pt x="13668" y="12108"/>
                  </a:lnTo>
                  <a:moveTo>
                    <a:pt x="13668" y="12108"/>
                  </a:moveTo>
                  <a:lnTo>
                    <a:pt x="0" y="12108"/>
                  </a:lnTo>
                  <a:moveTo>
                    <a:pt x="13668" y="12108"/>
                  </a:moveTo>
                  <a:lnTo>
                    <a:pt x="0" y="12108"/>
                  </a:lnTo>
                  <a:moveTo>
                    <a:pt x="0" y="12108"/>
                  </a:moveTo>
                  <a:lnTo>
                    <a:pt x="0" y="1"/>
                  </a:lnTo>
                  <a:moveTo>
                    <a:pt x="0" y="12108"/>
                  </a:moveTo>
                  <a:lnTo>
                    <a:pt x="0" y="1"/>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6"/>
            <p:cNvSpPr/>
            <p:nvPr/>
          </p:nvSpPr>
          <p:spPr>
            <a:xfrm>
              <a:off x="2042675" y="2184025"/>
              <a:ext cx="35825" cy="39300"/>
            </a:xfrm>
            <a:custGeom>
              <a:rect b="b" l="l" r="r" t="t"/>
              <a:pathLst>
                <a:path extrusionOk="0" h="1572" w="1433">
                  <a:moveTo>
                    <a:pt x="1" y="1"/>
                  </a:moveTo>
                  <a:lnTo>
                    <a:pt x="1" y="1572"/>
                  </a:lnTo>
                  <a:lnTo>
                    <a:pt x="205" y="1572"/>
                  </a:lnTo>
                  <a:lnTo>
                    <a:pt x="205" y="184"/>
                  </a:lnTo>
                  <a:lnTo>
                    <a:pt x="603" y="1260"/>
                  </a:lnTo>
                  <a:lnTo>
                    <a:pt x="819" y="1260"/>
                  </a:lnTo>
                  <a:lnTo>
                    <a:pt x="1228" y="184"/>
                  </a:lnTo>
                  <a:lnTo>
                    <a:pt x="1228" y="1572"/>
                  </a:lnTo>
                  <a:lnTo>
                    <a:pt x="1432" y="1572"/>
                  </a:lnTo>
                  <a:lnTo>
                    <a:pt x="1432" y="1"/>
                  </a:lnTo>
                  <a:lnTo>
                    <a:pt x="1120" y="1"/>
                  </a:lnTo>
                  <a:lnTo>
                    <a:pt x="711" y="1066"/>
                  </a:lnTo>
                  <a:lnTo>
                    <a:pt x="3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6"/>
            <p:cNvSpPr/>
            <p:nvPr/>
          </p:nvSpPr>
          <p:spPr>
            <a:xfrm>
              <a:off x="2083575" y="2184025"/>
              <a:ext cx="33125" cy="39300"/>
            </a:xfrm>
            <a:custGeom>
              <a:rect b="b" l="l" r="r" t="t"/>
              <a:pathLst>
                <a:path extrusionOk="0" h="1572" w="1325">
                  <a:moveTo>
                    <a:pt x="1" y="1"/>
                  </a:moveTo>
                  <a:lnTo>
                    <a:pt x="1" y="173"/>
                  </a:lnTo>
                  <a:lnTo>
                    <a:pt x="560" y="173"/>
                  </a:lnTo>
                  <a:lnTo>
                    <a:pt x="560" y="1572"/>
                  </a:lnTo>
                  <a:lnTo>
                    <a:pt x="776" y="1572"/>
                  </a:lnTo>
                  <a:lnTo>
                    <a:pt x="776" y="173"/>
                  </a:lnTo>
                  <a:lnTo>
                    <a:pt x="1324" y="173"/>
                  </a:lnTo>
                  <a:lnTo>
                    <a:pt x="13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6"/>
            <p:cNvSpPr/>
            <p:nvPr/>
          </p:nvSpPr>
          <p:spPr>
            <a:xfrm>
              <a:off x="2112900" y="2184025"/>
              <a:ext cx="35825" cy="39300"/>
            </a:xfrm>
            <a:custGeom>
              <a:rect b="b" l="l" r="r" t="t"/>
              <a:pathLst>
                <a:path extrusionOk="0" h="1572" w="1433">
                  <a:moveTo>
                    <a:pt x="722" y="205"/>
                  </a:moveTo>
                  <a:lnTo>
                    <a:pt x="1002" y="991"/>
                  </a:lnTo>
                  <a:lnTo>
                    <a:pt x="431" y="991"/>
                  </a:lnTo>
                  <a:lnTo>
                    <a:pt x="722" y="205"/>
                  </a:lnTo>
                  <a:close/>
                  <a:moveTo>
                    <a:pt x="593" y="1"/>
                  </a:moveTo>
                  <a:lnTo>
                    <a:pt x="1" y="1572"/>
                  </a:lnTo>
                  <a:lnTo>
                    <a:pt x="227" y="1572"/>
                  </a:lnTo>
                  <a:lnTo>
                    <a:pt x="367" y="1163"/>
                  </a:lnTo>
                  <a:lnTo>
                    <a:pt x="1077" y="1163"/>
                  </a:lnTo>
                  <a:lnTo>
                    <a:pt x="1217" y="1572"/>
                  </a:lnTo>
                  <a:lnTo>
                    <a:pt x="1432" y="1572"/>
                  </a:lnTo>
                  <a:lnTo>
                    <a:pt x="84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6"/>
            <p:cNvSpPr/>
            <p:nvPr/>
          </p:nvSpPr>
          <p:spPr>
            <a:xfrm>
              <a:off x="5435775" y="2058375"/>
              <a:ext cx="341725" cy="302725"/>
            </a:xfrm>
            <a:custGeom>
              <a:rect b="b" l="l" r="r" t="t"/>
              <a:pathLst>
                <a:path extrusionOk="0" h="12109" w="13669">
                  <a:moveTo>
                    <a:pt x="0" y="1"/>
                  </a:moveTo>
                  <a:lnTo>
                    <a:pt x="0" y="12108"/>
                  </a:lnTo>
                  <a:lnTo>
                    <a:pt x="13668" y="12108"/>
                  </a:lnTo>
                  <a:lnTo>
                    <a:pt x="13668"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6"/>
            <p:cNvSpPr/>
            <p:nvPr/>
          </p:nvSpPr>
          <p:spPr>
            <a:xfrm>
              <a:off x="5435775" y="2058375"/>
              <a:ext cx="341725" cy="302725"/>
            </a:xfrm>
            <a:custGeom>
              <a:rect b="b" l="l" r="r" t="t"/>
              <a:pathLst>
                <a:path extrusionOk="0" fill="none" h="12109" w="13669">
                  <a:moveTo>
                    <a:pt x="0" y="1"/>
                  </a:moveTo>
                  <a:lnTo>
                    <a:pt x="13668" y="1"/>
                  </a:lnTo>
                  <a:moveTo>
                    <a:pt x="0" y="1"/>
                  </a:moveTo>
                  <a:lnTo>
                    <a:pt x="13668" y="1"/>
                  </a:lnTo>
                  <a:moveTo>
                    <a:pt x="13668" y="1"/>
                  </a:moveTo>
                  <a:lnTo>
                    <a:pt x="13668" y="12108"/>
                  </a:lnTo>
                  <a:moveTo>
                    <a:pt x="13668" y="1"/>
                  </a:moveTo>
                  <a:lnTo>
                    <a:pt x="13668" y="12108"/>
                  </a:lnTo>
                  <a:moveTo>
                    <a:pt x="13668" y="12108"/>
                  </a:moveTo>
                  <a:lnTo>
                    <a:pt x="0" y="12108"/>
                  </a:lnTo>
                  <a:moveTo>
                    <a:pt x="13668" y="12108"/>
                  </a:moveTo>
                  <a:lnTo>
                    <a:pt x="0" y="12108"/>
                  </a:lnTo>
                  <a:moveTo>
                    <a:pt x="0" y="12108"/>
                  </a:moveTo>
                  <a:lnTo>
                    <a:pt x="0" y="1"/>
                  </a:lnTo>
                  <a:moveTo>
                    <a:pt x="0" y="12108"/>
                  </a:moveTo>
                  <a:lnTo>
                    <a:pt x="0" y="1"/>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6"/>
            <p:cNvSpPr/>
            <p:nvPr/>
          </p:nvSpPr>
          <p:spPr>
            <a:xfrm>
              <a:off x="5556025" y="2184025"/>
              <a:ext cx="35825" cy="39300"/>
            </a:xfrm>
            <a:custGeom>
              <a:rect b="b" l="l" r="r" t="t"/>
              <a:pathLst>
                <a:path extrusionOk="0" h="1572" w="1433">
                  <a:moveTo>
                    <a:pt x="1" y="1"/>
                  </a:moveTo>
                  <a:lnTo>
                    <a:pt x="1" y="1572"/>
                  </a:lnTo>
                  <a:lnTo>
                    <a:pt x="205" y="1572"/>
                  </a:lnTo>
                  <a:lnTo>
                    <a:pt x="205" y="184"/>
                  </a:lnTo>
                  <a:lnTo>
                    <a:pt x="604" y="1260"/>
                  </a:lnTo>
                  <a:lnTo>
                    <a:pt x="819" y="1260"/>
                  </a:lnTo>
                  <a:lnTo>
                    <a:pt x="1228" y="184"/>
                  </a:lnTo>
                  <a:lnTo>
                    <a:pt x="1228" y="1572"/>
                  </a:lnTo>
                  <a:lnTo>
                    <a:pt x="1432" y="1572"/>
                  </a:lnTo>
                  <a:lnTo>
                    <a:pt x="1432" y="1"/>
                  </a:lnTo>
                  <a:lnTo>
                    <a:pt x="1120" y="1"/>
                  </a:lnTo>
                  <a:lnTo>
                    <a:pt x="711" y="1066"/>
                  </a:lnTo>
                  <a:lnTo>
                    <a:pt x="3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6"/>
            <p:cNvSpPr/>
            <p:nvPr/>
          </p:nvSpPr>
          <p:spPr>
            <a:xfrm>
              <a:off x="5596925" y="2184025"/>
              <a:ext cx="33125" cy="39300"/>
            </a:xfrm>
            <a:custGeom>
              <a:rect b="b" l="l" r="r" t="t"/>
              <a:pathLst>
                <a:path extrusionOk="0" h="1572" w="1325">
                  <a:moveTo>
                    <a:pt x="1" y="1"/>
                  </a:moveTo>
                  <a:lnTo>
                    <a:pt x="1" y="173"/>
                  </a:lnTo>
                  <a:lnTo>
                    <a:pt x="561" y="173"/>
                  </a:lnTo>
                  <a:lnTo>
                    <a:pt x="561" y="1572"/>
                  </a:lnTo>
                  <a:lnTo>
                    <a:pt x="776" y="1572"/>
                  </a:lnTo>
                  <a:lnTo>
                    <a:pt x="776" y="173"/>
                  </a:lnTo>
                  <a:lnTo>
                    <a:pt x="1325" y="173"/>
                  </a:lnTo>
                  <a:lnTo>
                    <a:pt x="132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6"/>
            <p:cNvSpPr/>
            <p:nvPr/>
          </p:nvSpPr>
          <p:spPr>
            <a:xfrm>
              <a:off x="5626250" y="2184025"/>
              <a:ext cx="35825" cy="39300"/>
            </a:xfrm>
            <a:custGeom>
              <a:rect b="b" l="l" r="r" t="t"/>
              <a:pathLst>
                <a:path extrusionOk="0" h="1572" w="1433">
                  <a:moveTo>
                    <a:pt x="722" y="205"/>
                  </a:moveTo>
                  <a:lnTo>
                    <a:pt x="1002" y="991"/>
                  </a:lnTo>
                  <a:lnTo>
                    <a:pt x="431" y="991"/>
                  </a:lnTo>
                  <a:lnTo>
                    <a:pt x="722" y="205"/>
                  </a:lnTo>
                  <a:close/>
                  <a:moveTo>
                    <a:pt x="593" y="1"/>
                  </a:moveTo>
                  <a:lnTo>
                    <a:pt x="1" y="1572"/>
                  </a:lnTo>
                  <a:lnTo>
                    <a:pt x="227" y="1572"/>
                  </a:lnTo>
                  <a:lnTo>
                    <a:pt x="367" y="1163"/>
                  </a:lnTo>
                  <a:lnTo>
                    <a:pt x="1077" y="1163"/>
                  </a:lnTo>
                  <a:lnTo>
                    <a:pt x="1217" y="1572"/>
                  </a:lnTo>
                  <a:lnTo>
                    <a:pt x="1432" y="1572"/>
                  </a:lnTo>
                  <a:lnTo>
                    <a:pt x="84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6"/>
            <p:cNvSpPr/>
            <p:nvPr/>
          </p:nvSpPr>
          <p:spPr>
            <a:xfrm>
              <a:off x="3037650" y="2053550"/>
              <a:ext cx="341725" cy="302700"/>
            </a:xfrm>
            <a:custGeom>
              <a:rect b="b" l="l" r="r" t="t"/>
              <a:pathLst>
                <a:path extrusionOk="0" h="12108" w="13669">
                  <a:moveTo>
                    <a:pt x="1" y="0"/>
                  </a:moveTo>
                  <a:lnTo>
                    <a:pt x="1" y="12108"/>
                  </a:lnTo>
                  <a:lnTo>
                    <a:pt x="13669" y="12108"/>
                  </a:lnTo>
                  <a:lnTo>
                    <a:pt x="13669"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6"/>
            <p:cNvSpPr/>
            <p:nvPr/>
          </p:nvSpPr>
          <p:spPr>
            <a:xfrm>
              <a:off x="3037650" y="2053550"/>
              <a:ext cx="341725" cy="302700"/>
            </a:xfrm>
            <a:custGeom>
              <a:rect b="b" l="l" r="r" t="t"/>
              <a:pathLst>
                <a:path extrusionOk="0" fill="none" h="12108" w="13669">
                  <a:moveTo>
                    <a:pt x="1" y="0"/>
                  </a:moveTo>
                  <a:lnTo>
                    <a:pt x="13669" y="0"/>
                  </a:lnTo>
                  <a:moveTo>
                    <a:pt x="1" y="0"/>
                  </a:moveTo>
                  <a:lnTo>
                    <a:pt x="13669" y="0"/>
                  </a:lnTo>
                  <a:moveTo>
                    <a:pt x="13669" y="0"/>
                  </a:moveTo>
                  <a:lnTo>
                    <a:pt x="13669" y="12108"/>
                  </a:lnTo>
                  <a:moveTo>
                    <a:pt x="13669" y="0"/>
                  </a:moveTo>
                  <a:lnTo>
                    <a:pt x="13669" y="12108"/>
                  </a:lnTo>
                  <a:moveTo>
                    <a:pt x="13669" y="12108"/>
                  </a:moveTo>
                  <a:lnTo>
                    <a:pt x="1" y="12108"/>
                  </a:lnTo>
                  <a:moveTo>
                    <a:pt x="13669" y="12108"/>
                  </a:moveTo>
                  <a:lnTo>
                    <a:pt x="1" y="12108"/>
                  </a:lnTo>
                  <a:moveTo>
                    <a:pt x="1" y="12108"/>
                  </a:moveTo>
                  <a:lnTo>
                    <a:pt x="1" y="0"/>
                  </a:lnTo>
                  <a:moveTo>
                    <a:pt x="1" y="12108"/>
                  </a:moveTo>
                  <a:lnTo>
                    <a:pt x="1" y="0"/>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6"/>
            <p:cNvSpPr/>
            <p:nvPr/>
          </p:nvSpPr>
          <p:spPr>
            <a:xfrm>
              <a:off x="3056750" y="2177300"/>
              <a:ext cx="26400" cy="41725"/>
            </a:xfrm>
            <a:custGeom>
              <a:rect b="b" l="l" r="r" t="t"/>
              <a:pathLst>
                <a:path extrusionOk="0" h="1669" w="1056">
                  <a:moveTo>
                    <a:pt x="528" y="593"/>
                  </a:moveTo>
                  <a:cubicBezTo>
                    <a:pt x="625" y="593"/>
                    <a:pt x="711" y="636"/>
                    <a:pt x="765" y="722"/>
                  </a:cubicBezTo>
                  <a:cubicBezTo>
                    <a:pt x="830" y="797"/>
                    <a:pt x="851" y="915"/>
                    <a:pt x="851" y="1055"/>
                  </a:cubicBezTo>
                  <a:cubicBezTo>
                    <a:pt x="851" y="1195"/>
                    <a:pt x="830" y="1303"/>
                    <a:pt x="765" y="1389"/>
                  </a:cubicBezTo>
                  <a:cubicBezTo>
                    <a:pt x="711" y="1464"/>
                    <a:pt x="625" y="1507"/>
                    <a:pt x="528" y="1507"/>
                  </a:cubicBezTo>
                  <a:cubicBezTo>
                    <a:pt x="421" y="1507"/>
                    <a:pt x="345" y="1464"/>
                    <a:pt x="281" y="1389"/>
                  </a:cubicBezTo>
                  <a:cubicBezTo>
                    <a:pt x="227" y="1303"/>
                    <a:pt x="195" y="1195"/>
                    <a:pt x="195" y="1055"/>
                  </a:cubicBezTo>
                  <a:cubicBezTo>
                    <a:pt x="195" y="915"/>
                    <a:pt x="227" y="797"/>
                    <a:pt x="281" y="722"/>
                  </a:cubicBezTo>
                  <a:cubicBezTo>
                    <a:pt x="345" y="636"/>
                    <a:pt x="421" y="593"/>
                    <a:pt x="528" y="593"/>
                  </a:cubicBezTo>
                  <a:close/>
                  <a:moveTo>
                    <a:pt x="1" y="1"/>
                  </a:moveTo>
                  <a:lnTo>
                    <a:pt x="1" y="1636"/>
                  </a:lnTo>
                  <a:lnTo>
                    <a:pt x="195" y="1636"/>
                  </a:lnTo>
                  <a:lnTo>
                    <a:pt x="195" y="1464"/>
                  </a:lnTo>
                  <a:cubicBezTo>
                    <a:pt x="238" y="1529"/>
                    <a:pt x="292" y="1583"/>
                    <a:pt x="356" y="1615"/>
                  </a:cubicBezTo>
                  <a:cubicBezTo>
                    <a:pt x="410" y="1658"/>
                    <a:pt x="485" y="1669"/>
                    <a:pt x="571" y="1669"/>
                  </a:cubicBezTo>
                  <a:cubicBezTo>
                    <a:pt x="722" y="1669"/>
                    <a:pt x="830" y="1615"/>
                    <a:pt x="926" y="1497"/>
                  </a:cubicBezTo>
                  <a:cubicBezTo>
                    <a:pt x="1013" y="1389"/>
                    <a:pt x="1056" y="1238"/>
                    <a:pt x="1056" y="1055"/>
                  </a:cubicBezTo>
                  <a:cubicBezTo>
                    <a:pt x="1056" y="872"/>
                    <a:pt x="1013" y="722"/>
                    <a:pt x="926" y="603"/>
                  </a:cubicBezTo>
                  <a:cubicBezTo>
                    <a:pt x="830" y="496"/>
                    <a:pt x="722" y="431"/>
                    <a:pt x="571" y="431"/>
                  </a:cubicBezTo>
                  <a:cubicBezTo>
                    <a:pt x="485" y="431"/>
                    <a:pt x="410" y="453"/>
                    <a:pt x="356" y="485"/>
                  </a:cubicBezTo>
                  <a:cubicBezTo>
                    <a:pt x="292" y="517"/>
                    <a:pt x="238" y="571"/>
                    <a:pt x="195" y="646"/>
                  </a:cubicBezTo>
                  <a:lnTo>
                    <a:pt x="19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6"/>
            <p:cNvSpPr/>
            <p:nvPr/>
          </p:nvSpPr>
          <p:spPr>
            <a:xfrm>
              <a:off x="3090925" y="2188075"/>
              <a:ext cx="26400" cy="41450"/>
            </a:xfrm>
            <a:custGeom>
              <a:rect b="b" l="l" r="r" t="t"/>
              <a:pathLst>
                <a:path extrusionOk="0" h="1658" w="1056">
                  <a:moveTo>
                    <a:pt x="528" y="162"/>
                  </a:moveTo>
                  <a:cubicBezTo>
                    <a:pt x="625" y="162"/>
                    <a:pt x="711" y="205"/>
                    <a:pt x="765" y="291"/>
                  </a:cubicBezTo>
                  <a:cubicBezTo>
                    <a:pt x="829" y="366"/>
                    <a:pt x="851" y="484"/>
                    <a:pt x="851" y="624"/>
                  </a:cubicBezTo>
                  <a:cubicBezTo>
                    <a:pt x="851" y="764"/>
                    <a:pt x="829" y="872"/>
                    <a:pt x="765" y="958"/>
                  </a:cubicBezTo>
                  <a:cubicBezTo>
                    <a:pt x="711" y="1033"/>
                    <a:pt x="625" y="1076"/>
                    <a:pt x="528" y="1076"/>
                  </a:cubicBezTo>
                  <a:cubicBezTo>
                    <a:pt x="420" y="1076"/>
                    <a:pt x="345" y="1033"/>
                    <a:pt x="281" y="958"/>
                  </a:cubicBezTo>
                  <a:cubicBezTo>
                    <a:pt x="227" y="872"/>
                    <a:pt x="194" y="764"/>
                    <a:pt x="194" y="624"/>
                  </a:cubicBezTo>
                  <a:cubicBezTo>
                    <a:pt x="194" y="484"/>
                    <a:pt x="227" y="366"/>
                    <a:pt x="281" y="291"/>
                  </a:cubicBezTo>
                  <a:cubicBezTo>
                    <a:pt x="345" y="205"/>
                    <a:pt x="420" y="162"/>
                    <a:pt x="528" y="162"/>
                  </a:cubicBezTo>
                  <a:close/>
                  <a:moveTo>
                    <a:pt x="571" y="0"/>
                  </a:moveTo>
                  <a:cubicBezTo>
                    <a:pt x="485" y="0"/>
                    <a:pt x="410" y="22"/>
                    <a:pt x="345" y="54"/>
                  </a:cubicBezTo>
                  <a:cubicBezTo>
                    <a:pt x="291" y="86"/>
                    <a:pt x="238" y="140"/>
                    <a:pt x="194" y="215"/>
                  </a:cubicBezTo>
                  <a:lnTo>
                    <a:pt x="194" y="32"/>
                  </a:lnTo>
                  <a:lnTo>
                    <a:pt x="1" y="32"/>
                  </a:lnTo>
                  <a:lnTo>
                    <a:pt x="1" y="1658"/>
                  </a:lnTo>
                  <a:lnTo>
                    <a:pt x="194" y="1658"/>
                  </a:lnTo>
                  <a:lnTo>
                    <a:pt x="194" y="1033"/>
                  </a:lnTo>
                  <a:cubicBezTo>
                    <a:pt x="238" y="1098"/>
                    <a:pt x="291" y="1152"/>
                    <a:pt x="345" y="1184"/>
                  </a:cubicBezTo>
                  <a:cubicBezTo>
                    <a:pt x="410" y="1227"/>
                    <a:pt x="485" y="1238"/>
                    <a:pt x="571" y="1238"/>
                  </a:cubicBezTo>
                  <a:cubicBezTo>
                    <a:pt x="711" y="1238"/>
                    <a:pt x="829" y="1184"/>
                    <a:pt x="926" y="1066"/>
                  </a:cubicBezTo>
                  <a:cubicBezTo>
                    <a:pt x="1012" y="958"/>
                    <a:pt x="1055" y="807"/>
                    <a:pt x="1055" y="624"/>
                  </a:cubicBezTo>
                  <a:cubicBezTo>
                    <a:pt x="1055" y="441"/>
                    <a:pt x="1012" y="291"/>
                    <a:pt x="926" y="172"/>
                  </a:cubicBezTo>
                  <a:cubicBezTo>
                    <a:pt x="829" y="65"/>
                    <a:pt x="711" y="0"/>
                    <a:pt x="5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6"/>
            <p:cNvSpPr/>
            <p:nvPr/>
          </p:nvSpPr>
          <p:spPr>
            <a:xfrm>
              <a:off x="3125100" y="2188075"/>
              <a:ext cx="43075" cy="30150"/>
            </a:xfrm>
            <a:custGeom>
              <a:rect b="b" l="l" r="r" t="t"/>
              <a:pathLst>
                <a:path extrusionOk="0" h="1206" w="1723">
                  <a:moveTo>
                    <a:pt x="571" y="0"/>
                  </a:moveTo>
                  <a:cubicBezTo>
                    <a:pt x="485" y="0"/>
                    <a:pt x="420" y="22"/>
                    <a:pt x="356" y="54"/>
                  </a:cubicBezTo>
                  <a:cubicBezTo>
                    <a:pt x="291" y="86"/>
                    <a:pt x="237" y="140"/>
                    <a:pt x="194" y="215"/>
                  </a:cubicBezTo>
                  <a:lnTo>
                    <a:pt x="194" y="32"/>
                  </a:lnTo>
                  <a:lnTo>
                    <a:pt x="1" y="32"/>
                  </a:lnTo>
                  <a:lnTo>
                    <a:pt x="1" y="1205"/>
                  </a:lnTo>
                  <a:lnTo>
                    <a:pt x="194" y="1205"/>
                  </a:lnTo>
                  <a:lnTo>
                    <a:pt x="194" y="549"/>
                  </a:lnTo>
                  <a:cubicBezTo>
                    <a:pt x="194" y="431"/>
                    <a:pt x="227" y="345"/>
                    <a:pt x="280" y="269"/>
                  </a:cubicBezTo>
                  <a:cubicBezTo>
                    <a:pt x="345" y="205"/>
                    <a:pt x="420" y="172"/>
                    <a:pt x="517" y="172"/>
                  </a:cubicBezTo>
                  <a:cubicBezTo>
                    <a:pt x="603" y="172"/>
                    <a:pt x="668" y="205"/>
                    <a:pt x="700" y="258"/>
                  </a:cubicBezTo>
                  <a:cubicBezTo>
                    <a:pt x="743" y="312"/>
                    <a:pt x="765" y="388"/>
                    <a:pt x="765" y="506"/>
                  </a:cubicBezTo>
                  <a:lnTo>
                    <a:pt x="765" y="1205"/>
                  </a:lnTo>
                  <a:lnTo>
                    <a:pt x="958" y="1205"/>
                  </a:lnTo>
                  <a:lnTo>
                    <a:pt x="958" y="549"/>
                  </a:lnTo>
                  <a:cubicBezTo>
                    <a:pt x="958" y="431"/>
                    <a:pt x="991" y="334"/>
                    <a:pt x="1044" y="269"/>
                  </a:cubicBezTo>
                  <a:cubicBezTo>
                    <a:pt x="1098" y="205"/>
                    <a:pt x="1184" y="172"/>
                    <a:pt x="1281" y="172"/>
                  </a:cubicBezTo>
                  <a:cubicBezTo>
                    <a:pt x="1367" y="172"/>
                    <a:pt x="1421" y="205"/>
                    <a:pt x="1464" y="258"/>
                  </a:cubicBezTo>
                  <a:cubicBezTo>
                    <a:pt x="1507" y="312"/>
                    <a:pt x="1529" y="388"/>
                    <a:pt x="1529" y="506"/>
                  </a:cubicBezTo>
                  <a:lnTo>
                    <a:pt x="1529" y="1205"/>
                  </a:lnTo>
                  <a:lnTo>
                    <a:pt x="1723" y="1205"/>
                  </a:lnTo>
                  <a:lnTo>
                    <a:pt x="1723" y="495"/>
                  </a:lnTo>
                  <a:cubicBezTo>
                    <a:pt x="1723" y="345"/>
                    <a:pt x="1690" y="215"/>
                    <a:pt x="1626" y="129"/>
                  </a:cubicBezTo>
                  <a:cubicBezTo>
                    <a:pt x="1550" y="43"/>
                    <a:pt x="1464" y="0"/>
                    <a:pt x="1335" y="0"/>
                  </a:cubicBezTo>
                  <a:cubicBezTo>
                    <a:pt x="1249" y="0"/>
                    <a:pt x="1163" y="22"/>
                    <a:pt x="1098" y="65"/>
                  </a:cubicBezTo>
                  <a:cubicBezTo>
                    <a:pt x="1034" y="108"/>
                    <a:pt x="969" y="172"/>
                    <a:pt x="926" y="258"/>
                  </a:cubicBezTo>
                  <a:cubicBezTo>
                    <a:pt x="894" y="172"/>
                    <a:pt x="851" y="108"/>
                    <a:pt x="797" y="65"/>
                  </a:cubicBezTo>
                  <a:cubicBezTo>
                    <a:pt x="732" y="22"/>
                    <a:pt x="657" y="0"/>
                    <a:pt x="5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6"/>
            <p:cNvSpPr/>
            <p:nvPr/>
          </p:nvSpPr>
          <p:spPr>
            <a:xfrm>
              <a:off x="3175950" y="2188075"/>
              <a:ext cx="24775" cy="30950"/>
            </a:xfrm>
            <a:custGeom>
              <a:rect b="b" l="l" r="r" t="t"/>
              <a:pathLst>
                <a:path extrusionOk="0" h="1238" w="991">
                  <a:moveTo>
                    <a:pt x="797" y="614"/>
                  </a:moveTo>
                  <a:lnTo>
                    <a:pt x="797" y="657"/>
                  </a:lnTo>
                  <a:cubicBezTo>
                    <a:pt x="797" y="786"/>
                    <a:pt x="765" y="893"/>
                    <a:pt x="700" y="969"/>
                  </a:cubicBezTo>
                  <a:cubicBezTo>
                    <a:pt x="636" y="1044"/>
                    <a:pt x="550" y="1076"/>
                    <a:pt x="442" y="1076"/>
                  </a:cubicBezTo>
                  <a:cubicBezTo>
                    <a:pt x="367" y="1076"/>
                    <a:pt x="302" y="1055"/>
                    <a:pt x="259" y="1023"/>
                  </a:cubicBezTo>
                  <a:cubicBezTo>
                    <a:pt x="216" y="979"/>
                    <a:pt x="194" y="926"/>
                    <a:pt x="194" y="850"/>
                  </a:cubicBezTo>
                  <a:cubicBezTo>
                    <a:pt x="194" y="764"/>
                    <a:pt x="227" y="710"/>
                    <a:pt x="280" y="667"/>
                  </a:cubicBezTo>
                  <a:cubicBezTo>
                    <a:pt x="345" y="635"/>
                    <a:pt x="453" y="614"/>
                    <a:pt x="603" y="614"/>
                  </a:cubicBezTo>
                  <a:close/>
                  <a:moveTo>
                    <a:pt x="485" y="0"/>
                  </a:moveTo>
                  <a:cubicBezTo>
                    <a:pt x="420" y="0"/>
                    <a:pt x="356" y="11"/>
                    <a:pt x="291" y="22"/>
                  </a:cubicBezTo>
                  <a:cubicBezTo>
                    <a:pt x="227" y="43"/>
                    <a:pt x="151" y="54"/>
                    <a:pt x="87" y="86"/>
                  </a:cubicBezTo>
                  <a:lnTo>
                    <a:pt x="87" y="269"/>
                  </a:lnTo>
                  <a:cubicBezTo>
                    <a:pt x="141" y="237"/>
                    <a:pt x="205" y="205"/>
                    <a:pt x="270" y="194"/>
                  </a:cubicBezTo>
                  <a:cubicBezTo>
                    <a:pt x="334" y="172"/>
                    <a:pt x="399" y="172"/>
                    <a:pt x="463" y="172"/>
                  </a:cubicBezTo>
                  <a:cubicBezTo>
                    <a:pt x="571" y="172"/>
                    <a:pt x="657" y="194"/>
                    <a:pt x="711" y="237"/>
                  </a:cubicBezTo>
                  <a:cubicBezTo>
                    <a:pt x="765" y="291"/>
                    <a:pt x="797" y="355"/>
                    <a:pt x="797" y="452"/>
                  </a:cubicBezTo>
                  <a:lnTo>
                    <a:pt x="797" y="463"/>
                  </a:lnTo>
                  <a:lnTo>
                    <a:pt x="528" y="463"/>
                  </a:lnTo>
                  <a:cubicBezTo>
                    <a:pt x="356" y="463"/>
                    <a:pt x="216" y="495"/>
                    <a:pt x="130" y="571"/>
                  </a:cubicBezTo>
                  <a:cubicBezTo>
                    <a:pt x="44" y="635"/>
                    <a:pt x="1" y="732"/>
                    <a:pt x="1" y="872"/>
                  </a:cubicBezTo>
                  <a:cubicBezTo>
                    <a:pt x="1" y="979"/>
                    <a:pt x="33" y="1066"/>
                    <a:pt x="108" y="1141"/>
                  </a:cubicBezTo>
                  <a:cubicBezTo>
                    <a:pt x="173" y="1205"/>
                    <a:pt x="270" y="1238"/>
                    <a:pt x="388" y="1238"/>
                  </a:cubicBezTo>
                  <a:cubicBezTo>
                    <a:pt x="485" y="1238"/>
                    <a:pt x="571" y="1227"/>
                    <a:pt x="636" y="1184"/>
                  </a:cubicBezTo>
                  <a:cubicBezTo>
                    <a:pt x="700" y="1152"/>
                    <a:pt x="754" y="1098"/>
                    <a:pt x="797" y="1033"/>
                  </a:cubicBezTo>
                  <a:lnTo>
                    <a:pt x="797" y="1205"/>
                  </a:lnTo>
                  <a:lnTo>
                    <a:pt x="991" y="1205"/>
                  </a:lnTo>
                  <a:lnTo>
                    <a:pt x="991" y="538"/>
                  </a:lnTo>
                  <a:cubicBezTo>
                    <a:pt x="991" y="355"/>
                    <a:pt x="948" y="226"/>
                    <a:pt x="862" y="140"/>
                  </a:cubicBezTo>
                  <a:cubicBezTo>
                    <a:pt x="786" y="43"/>
                    <a:pt x="657" y="0"/>
                    <a:pt x="4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6"/>
            <p:cNvSpPr/>
            <p:nvPr/>
          </p:nvSpPr>
          <p:spPr>
            <a:xfrm>
              <a:off x="3210650" y="2177300"/>
              <a:ext cx="4875" cy="40925"/>
            </a:xfrm>
            <a:custGeom>
              <a:rect b="b" l="l" r="r" t="t"/>
              <a:pathLst>
                <a:path extrusionOk="0" h="1637" w="195">
                  <a:moveTo>
                    <a:pt x="1" y="1"/>
                  </a:moveTo>
                  <a:lnTo>
                    <a:pt x="1" y="248"/>
                  </a:lnTo>
                  <a:lnTo>
                    <a:pt x="195" y="248"/>
                  </a:lnTo>
                  <a:lnTo>
                    <a:pt x="195" y="1"/>
                  </a:lnTo>
                  <a:close/>
                  <a:moveTo>
                    <a:pt x="1" y="463"/>
                  </a:moveTo>
                  <a:lnTo>
                    <a:pt x="1" y="1636"/>
                  </a:lnTo>
                  <a:lnTo>
                    <a:pt x="195" y="1636"/>
                  </a:lnTo>
                  <a:lnTo>
                    <a:pt x="195" y="463"/>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6"/>
            <p:cNvSpPr/>
            <p:nvPr/>
          </p:nvSpPr>
          <p:spPr>
            <a:xfrm>
              <a:off x="3225725" y="2177300"/>
              <a:ext cx="4875" cy="40925"/>
            </a:xfrm>
            <a:custGeom>
              <a:rect b="b" l="l" r="r" t="t"/>
              <a:pathLst>
                <a:path extrusionOk="0" h="1637" w="195">
                  <a:moveTo>
                    <a:pt x="1" y="1"/>
                  </a:moveTo>
                  <a:lnTo>
                    <a:pt x="1" y="1636"/>
                  </a:lnTo>
                  <a:lnTo>
                    <a:pt x="194" y="1636"/>
                  </a:lnTo>
                  <a:lnTo>
                    <a:pt x="19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6"/>
            <p:cNvSpPr/>
            <p:nvPr/>
          </p:nvSpPr>
          <p:spPr>
            <a:xfrm>
              <a:off x="3238375" y="2188075"/>
              <a:ext cx="22625" cy="30950"/>
            </a:xfrm>
            <a:custGeom>
              <a:rect b="b" l="l" r="r" t="t"/>
              <a:pathLst>
                <a:path extrusionOk="0" h="1238" w="905">
                  <a:moveTo>
                    <a:pt x="463" y="0"/>
                  </a:moveTo>
                  <a:cubicBezTo>
                    <a:pt x="323" y="0"/>
                    <a:pt x="205" y="32"/>
                    <a:pt x="130" y="97"/>
                  </a:cubicBezTo>
                  <a:cubicBezTo>
                    <a:pt x="54" y="151"/>
                    <a:pt x="11" y="237"/>
                    <a:pt x="11" y="355"/>
                  </a:cubicBezTo>
                  <a:cubicBezTo>
                    <a:pt x="11" y="441"/>
                    <a:pt x="44" y="517"/>
                    <a:pt x="97" y="571"/>
                  </a:cubicBezTo>
                  <a:cubicBezTo>
                    <a:pt x="140" y="614"/>
                    <a:pt x="237" y="657"/>
                    <a:pt x="356" y="678"/>
                  </a:cubicBezTo>
                  <a:lnTo>
                    <a:pt x="420" y="700"/>
                  </a:lnTo>
                  <a:cubicBezTo>
                    <a:pt x="539" y="721"/>
                    <a:pt x="614" y="753"/>
                    <a:pt x="646" y="775"/>
                  </a:cubicBezTo>
                  <a:cubicBezTo>
                    <a:pt x="689" y="807"/>
                    <a:pt x="700" y="850"/>
                    <a:pt x="700" y="904"/>
                  </a:cubicBezTo>
                  <a:cubicBezTo>
                    <a:pt x="700" y="958"/>
                    <a:pt x="679" y="1001"/>
                    <a:pt x="635" y="1033"/>
                  </a:cubicBezTo>
                  <a:cubicBezTo>
                    <a:pt x="582" y="1066"/>
                    <a:pt x="517" y="1076"/>
                    <a:pt x="420" y="1076"/>
                  </a:cubicBezTo>
                  <a:cubicBezTo>
                    <a:pt x="356" y="1076"/>
                    <a:pt x="280" y="1066"/>
                    <a:pt x="216" y="1055"/>
                  </a:cubicBezTo>
                  <a:cubicBezTo>
                    <a:pt x="140" y="1033"/>
                    <a:pt x="76" y="1001"/>
                    <a:pt x="0" y="969"/>
                  </a:cubicBezTo>
                  <a:lnTo>
                    <a:pt x="0" y="1162"/>
                  </a:lnTo>
                  <a:cubicBezTo>
                    <a:pt x="76" y="1195"/>
                    <a:pt x="151" y="1205"/>
                    <a:pt x="216" y="1216"/>
                  </a:cubicBezTo>
                  <a:cubicBezTo>
                    <a:pt x="291" y="1238"/>
                    <a:pt x="356" y="1238"/>
                    <a:pt x="420" y="1238"/>
                  </a:cubicBezTo>
                  <a:cubicBezTo>
                    <a:pt x="571" y="1238"/>
                    <a:pt x="689" y="1205"/>
                    <a:pt x="775" y="1141"/>
                  </a:cubicBezTo>
                  <a:cubicBezTo>
                    <a:pt x="861" y="1076"/>
                    <a:pt x="905" y="990"/>
                    <a:pt x="905" y="883"/>
                  </a:cubicBezTo>
                  <a:cubicBezTo>
                    <a:pt x="905" y="786"/>
                    <a:pt x="872" y="710"/>
                    <a:pt x="818" y="657"/>
                  </a:cubicBezTo>
                  <a:cubicBezTo>
                    <a:pt x="754" y="603"/>
                    <a:pt x="657" y="560"/>
                    <a:pt x="528" y="538"/>
                  </a:cubicBezTo>
                  <a:lnTo>
                    <a:pt x="453" y="517"/>
                  </a:lnTo>
                  <a:cubicBezTo>
                    <a:pt x="356" y="495"/>
                    <a:pt x="280" y="474"/>
                    <a:pt x="248" y="452"/>
                  </a:cubicBezTo>
                  <a:cubicBezTo>
                    <a:pt x="216" y="420"/>
                    <a:pt x="194" y="388"/>
                    <a:pt x="194" y="345"/>
                  </a:cubicBezTo>
                  <a:cubicBezTo>
                    <a:pt x="194" y="280"/>
                    <a:pt x="226" y="237"/>
                    <a:pt x="270" y="205"/>
                  </a:cubicBezTo>
                  <a:cubicBezTo>
                    <a:pt x="323" y="183"/>
                    <a:pt x="388" y="162"/>
                    <a:pt x="485" y="162"/>
                  </a:cubicBezTo>
                  <a:cubicBezTo>
                    <a:pt x="549" y="162"/>
                    <a:pt x="614" y="172"/>
                    <a:pt x="668" y="183"/>
                  </a:cubicBezTo>
                  <a:cubicBezTo>
                    <a:pt x="732" y="205"/>
                    <a:pt x="786" y="226"/>
                    <a:pt x="840" y="248"/>
                  </a:cubicBezTo>
                  <a:lnTo>
                    <a:pt x="840" y="65"/>
                  </a:lnTo>
                  <a:cubicBezTo>
                    <a:pt x="786" y="43"/>
                    <a:pt x="732" y="32"/>
                    <a:pt x="668" y="22"/>
                  </a:cubicBezTo>
                  <a:cubicBezTo>
                    <a:pt x="603" y="11"/>
                    <a:pt x="539" y="0"/>
                    <a:pt x="4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6"/>
            <p:cNvSpPr/>
            <p:nvPr/>
          </p:nvSpPr>
          <p:spPr>
            <a:xfrm>
              <a:off x="3266625" y="2188075"/>
              <a:ext cx="27200" cy="30950"/>
            </a:xfrm>
            <a:custGeom>
              <a:rect b="b" l="l" r="r" t="t"/>
              <a:pathLst>
                <a:path extrusionOk="0" h="1238" w="1088">
                  <a:moveTo>
                    <a:pt x="582" y="172"/>
                  </a:moveTo>
                  <a:cubicBezTo>
                    <a:pt x="668" y="172"/>
                    <a:pt x="743" y="205"/>
                    <a:pt x="808" y="258"/>
                  </a:cubicBezTo>
                  <a:cubicBezTo>
                    <a:pt x="862" y="323"/>
                    <a:pt x="894" y="409"/>
                    <a:pt x="894" y="517"/>
                  </a:cubicBezTo>
                  <a:lnTo>
                    <a:pt x="205" y="517"/>
                  </a:lnTo>
                  <a:cubicBezTo>
                    <a:pt x="216" y="409"/>
                    <a:pt x="248" y="323"/>
                    <a:pt x="313" y="258"/>
                  </a:cubicBezTo>
                  <a:cubicBezTo>
                    <a:pt x="377" y="194"/>
                    <a:pt x="463" y="172"/>
                    <a:pt x="582" y="172"/>
                  </a:cubicBezTo>
                  <a:close/>
                  <a:moveTo>
                    <a:pt x="571" y="0"/>
                  </a:moveTo>
                  <a:cubicBezTo>
                    <a:pt x="399" y="0"/>
                    <a:pt x="259" y="65"/>
                    <a:pt x="151" y="172"/>
                  </a:cubicBezTo>
                  <a:cubicBezTo>
                    <a:pt x="54" y="291"/>
                    <a:pt x="1" y="441"/>
                    <a:pt x="1" y="635"/>
                  </a:cubicBezTo>
                  <a:cubicBezTo>
                    <a:pt x="1" y="818"/>
                    <a:pt x="54" y="969"/>
                    <a:pt x="162" y="1076"/>
                  </a:cubicBezTo>
                  <a:cubicBezTo>
                    <a:pt x="270" y="1184"/>
                    <a:pt x="420" y="1238"/>
                    <a:pt x="603" y="1238"/>
                  </a:cubicBezTo>
                  <a:cubicBezTo>
                    <a:pt x="679" y="1238"/>
                    <a:pt x="754" y="1227"/>
                    <a:pt x="829" y="1216"/>
                  </a:cubicBezTo>
                  <a:cubicBezTo>
                    <a:pt x="905" y="1205"/>
                    <a:pt x="969" y="1184"/>
                    <a:pt x="1044" y="1152"/>
                  </a:cubicBezTo>
                  <a:lnTo>
                    <a:pt x="1044" y="969"/>
                  </a:lnTo>
                  <a:cubicBezTo>
                    <a:pt x="969" y="1001"/>
                    <a:pt x="905" y="1033"/>
                    <a:pt x="840" y="1044"/>
                  </a:cubicBezTo>
                  <a:cubicBezTo>
                    <a:pt x="765" y="1066"/>
                    <a:pt x="689" y="1076"/>
                    <a:pt x="625" y="1076"/>
                  </a:cubicBezTo>
                  <a:cubicBezTo>
                    <a:pt x="496" y="1076"/>
                    <a:pt x="388" y="1044"/>
                    <a:pt x="323" y="969"/>
                  </a:cubicBezTo>
                  <a:cubicBezTo>
                    <a:pt x="248" y="904"/>
                    <a:pt x="205" y="797"/>
                    <a:pt x="194" y="667"/>
                  </a:cubicBezTo>
                  <a:lnTo>
                    <a:pt x="1088" y="667"/>
                  </a:lnTo>
                  <a:lnTo>
                    <a:pt x="1088" y="571"/>
                  </a:lnTo>
                  <a:cubicBezTo>
                    <a:pt x="1088" y="398"/>
                    <a:pt x="1044" y="258"/>
                    <a:pt x="948" y="162"/>
                  </a:cubicBezTo>
                  <a:cubicBezTo>
                    <a:pt x="862" y="54"/>
                    <a:pt x="732" y="0"/>
                    <a:pt x="5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6"/>
            <p:cNvSpPr/>
            <p:nvPr/>
          </p:nvSpPr>
          <p:spPr>
            <a:xfrm>
              <a:off x="3301600" y="2188075"/>
              <a:ext cx="24500" cy="30150"/>
            </a:xfrm>
            <a:custGeom>
              <a:rect b="b" l="l" r="r" t="t"/>
              <a:pathLst>
                <a:path extrusionOk="0" h="1206" w="980">
                  <a:moveTo>
                    <a:pt x="571" y="0"/>
                  </a:moveTo>
                  <a:cubicBezTo>
                    <a:pt x="496" y="0"/>
                    <a:pt x="420" y="22"/>
                    <a:pt x="356" y="54"/>
                  </a:cubicBezTo>
                  <a:cubicBezTo>
                    <a:pt x="291" y="86"/>
                    <a:pt x="237" y="140"/>
                    <a:pt x="194" y="215"/>
                  </a:cubicBezTo>
                  <a:lnTo>
                    <a:pt x="194" y="32"/>
                  </a:lnTo>
                  <a:lnTo>
                    <a:pt x="1" y="32"/>
                  </a:lnTo>
                  <a:lnTo>
                    <a:pt x="1" y="1205"/>
                  </a:lnTo>
                  <a:lnTo>
                    <a:pt x="194" y="1205"/>
                  </a:lnTo>
                  <a:lnTo>
                    <a:pt x="194" y="549"/>
                  </a:lnTo>
                  <a:cubicBezTo>
                    <a:pt x="194" y="431"/>
                    <a:pt x="227" y="334"/>
                    <a:pt x="280" y="269"/>
                  </a:cubicBezTo>
                  <a:cubicBezTo>
                    <a:pt x="345" y="205"/>
                    <a:pt x="431" y="172"/>
                    <a:pt x="528" y="172"/>
                  </a:cubicBezTo>
                  <a:cubicBezTo>
                    <a:pt x="614" y="172"/>
                    <a:pt x="679" y="205"/>
                    <a:pt x="722" y="258"/>
                  </a:cubicBezTo>
                  <a:cubicBezTo>
                    <a:pt x="765" y="312"/>
                    <a:pt x="797" y="398"/>
                    <a:pt x="797" y="506"/>
                  </a:cubicBezTo>
                  <a:lnTo>
                    <a:pt x="797" y="1205"/>
                  </a:lnTo>
                  <a:lnTo>
                    <a:pt x="980" y="1205"/>
                  </a:lnTo>
                  <a:lnTo>
                    <a:pt x="980" y="495"/>
                  </a:lnTo>
                  <a:cubicBezTo>
                    <a:pt x="980" y="334"/>
                    <a:pt x="948" y="215"/>
                    <a:pt x="883" y="129"/>
                  </a:cubicBezTo>
                  <a:cubicBezTo>
                    <a:pt x="808" y="43"/>
                    <a:pt x="711" y="0"/>
                    <a:pt x="5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6"/>
            <p:cNvSpPr/>
            <p:nvPr/>
          </p:nvSpPr>
          <p:spPr>
            <a:xfrm>
              <a:off x="3333900" y="2177300"/>
              <a:ext cx="26125" cy="41725"/>
            </a:xfrm>
            <a:custGeom>
              <a:rect b="b" l="l" r="r" t="t"/>
              <a:pathLst>
                <a:path extrusionOk="0" h="1669" w="1045">
                  <a:moveTo>
                    <a:pt x="527" y="593"/>
                  </a:moveTo>
                  <a:cubicBezTo>
                    <a:pt x="624" y="593"/>
                    <a:pt x="710" y="636"/>
                    <a:pt x="764" y="722"/>
                  </a:cubicBezTo>
                  <a:cubicBezTo>
                    <a:pt x="829" y="797"/>
                    <a:pt x="850" y="915"/>
                    <a:pt x="850" y="1055"/>
                  </a:cubicBezTo>
                  <a:cubicBezTo>
                    <a:pt x="850" y="1195"/>
                    <a:pt x="829" y="1303"/>
                    <a:pt x="764" y="1389"/>
                  </a:cubicBezTo>
                  <a:cubicBezTo>
                    <a:pt x="710" y="1464"/>
                    <a:pt x="624" y="1507"/>
                    <a:pt x="527" y="1507"/>
                  </a:cubicBezTo>
                  <a:cubicBezTo>
                    <a:pt x="420" y="1507"/>
                    <a:pt x="345" y="1464"/>
                    <a:pt x="280" y="1389"/>
                  </a:cubicBezTo>
                  <a:cubicBezTo>
                    <a:pt x="226" y="1303"/>
                    <a:pt x="194" y="1195"/>
                    <a:pt x="194" y="1055"/>
                  </a:cubicBezTo>
                  <a:cubicBezTo>
                    <a:pt x="194" y="915"/>
                    <a:pt x="226" y="797"/>
                    <a:pt x="280" y="722"/>
                  </a:cubicBezTo>
                  <a:cubicBezTo>
                    <a:pt x="345" y="636"/>
                    <a:pt x="420" y="593"/>
                    <a:pt x="527" y="593"/>
                  </a:cubicBezTo>
                  <a:close/>
                  <a:moveTo>
                    <a:pt x="850" y="1"/>
                  </a:moveTo>
                  <a:lnTo>
                    <a:pt x="850" y="646"/>
                  </a:lnTo>
                  <a:cubicBezTo>
                    <a:pt x="818" y="571"/>
                    <a:pt x="764" y="517"/>
                    <a:pt x="700" y="485"/>
                  </a:cubicBezTo>
                  <a:cubicBezTo>
                    <a:pt x="635" y="453"/>
                    <a:pt x="560" y="431"/>
                    <a:pt x="474" y="431"/>
                  </a:cubicBezTo>
                  <a:cubicBezTo>
                    <a:pt x="334" y="431"/>
                    <a:pt x="215" y="496"/>
                    <a:pt x="129" y="603"/>
                  </a:cubicBezTo>
                  <a:cubicBezTo>
                    <a:pt x="43" y="722"/>
                    <a:pt x="0" y="872"/>
                    <a:pt x="0" y="1055"/>
                  </a:cubicBezTo>
                  <a:cubicBezTo>
                    <a:pt x="0" y="1238"/>
                    <a:pt x="43" y="1389"/>
                    <a:pt x="129" y="1497"/>
                  </a:cubicBezTo>
                  <a:cubicBezTo>
                    <a:pt x="215" y="1615"/>
                    <a:pt x="334" y="1669"/>
                    <a:pt x="474" y="1669"/>
                  </a:cubicBezTo>
                  <a:cubicBezTo>
                    <a:pt x="560" y="1669"/>
                    <a:pt x="635" y="1658"/>
                    <a:pt x="700" y="1615"/>
                  </a:cubicBezTo>
                  <a:cubicBezTo>
                    <a:pt x="764" y="1583"/>
                    <a:pt x="818" y="1529"/>
                    <a:pt x="850" y="1464"/>
                  </a:cubicBezTo>
                  <a:lnTo>
                    <a:pt x="850" y="1636"/>
                  </a:lnTo>
                  <a:lnTo>
                    <a:pt x="1044" y="1636"/>
                  </a:lnTo>
                  <a:lnTo>
                    <a:pt x="104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6"/>
            <p:cNvSpPr/>
            <p:nvPr/>
          </p:nvSpPr>
          <p:spPr>
            <a:xfrm>
              <a:off x="4279350" y="2053550"/>
              <a:ext cx="421925" cy="302700"/>
            </a:xfrm>
            <a:custGeom>
              <a:rect b="b" l="l" r="r" t="t"/>
              <a:pathLst>
                <a:path extrusionOk="0" h="12108" w="16877">
                  <a:moveTo>
                    <a:pt x="1" y="0"/>
                  </a:moveTo>
                  <a:lnTo>
                    <a:pt x="1" y="12108"/>
                  </a:lnTo>
                  <a:lnTo>
                    <a:pt x="16876" y="12108"/>
                  </a:lnTo>
                  <a:lnTo>
                    <a:pt x="16876"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6"/>
            <p:cNvSpPr/>
            <p:nvPr/>
          </p:nvSpPr>
          <p:spPr>
            <a:xfrm>
              <a:off x="4279350" y="2053550"/>
              <a:ext cx="421925" cy="302700"/>
            </a:xfrm>
            <a:custGeom>
              <a:rect b="b" l="l" r="r" t="t"/>
              <a:pathLst>
                <a:path extrusionOk="0" fill="none" h="12108" w="16877">
                  <a:moveTo>
                    <a:pt x="1" y="0"/>
                  </a:moveTo>
                  <a:lnTo>
                    <a:pt x="16876" y="0"/>
                  </a:lnTo>
                  <a:moveTo>
                    <a:pt x="1" y="0"/>
                  </a:moveTo>
                  <a:lnTo>
                    <a:pt x="16876" y="0"/>
                  </a:lnTo>
                  <a:moveTo>
                    <a:pt x="16876" y="0"/>
                  </a:moveTo>
                  <a:lnTo>
                    <a:pt x="16876" y="12108"/>
                  </a:lnTo>
                  <a:moveTo>
                    <a:pt x="16876" y="0"/>
                  </a:moveTo>
                  <a:lnTo>
                    <a:pt x="16876" y="12108"/>
                  </a:lnTo>
                  <a:moveTo>
                    <a:pt x="16876" y="12108"/>
                  </a:moveTo>
                  <a:lnTo>
                    <a:pt x="1" y="12108"/>
                  </a:lnTo>
                  <a:moveTo>
                    <a:pt x="16876" y="12108"/>
                  </a:moveTo>
                  <a:lnTo>
                    <a:pt x="1" y="12108"/>
                  </a:lnTo>
                  <a:moveTo>
                    <a:pt x="1" y="12108"/>
                  </a:moveTo>
                  <a:lnTo>
                    <a:pt x="1" y="0"/>
                  </a:lnTo>
                  <a:moveTo>
                    <a:pt x="1" y="12108"/>
                  </a:moveTo>
                  <a:lnTo>
                    <a:pt x="1" y="0"/>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6"/>
            <p:cNvSpPr/>
            <p:nvPr/>
          </p:nvSpPr>
          <p:spPr>
            <a:xfrm>
              <a:off x="4305200" y="2177300"/>
              <a:ext cx="26100" cy="41725"/>
            </a:xfrm>
            <a:custGeom>
              <a:rect b="b" l="l" r="r" t="t"/>
              <a:pathLst>
                <a:path extrusionOk="0" h="1669" w="1044">
                  <a:moveTo>
                    <a:pt x="517" y="593"/>
                  </a:moveTo>
                  <a:cubicBezTo>
                    <a:pt x="624" y="593"/>
                    <a:pt x="700" y="636"/>
                    <a:pt x="764" y="722"/>
                  </a:cubicBezTo>
                  <a:cubicBezTo>
                    <a:pt x="818" y="797"/>
                    <a:pt x="850" y="915"/>
                    <a:pt x="850" y="1055"/>
                  </a:cubicBezTo>
                  <a:cubicBezTo>
                    <a:pt x="850" y="1195"/>
                    <a:pt x="818" y="1303"/>
                    <a:pt x="764" y="1389"/>
                  </a:cubicBezTo>
                  <a:cubicBezTo>
                    <a:pt x="700" y="1464"/>
                    <a:pt x="624" y="1507"/>
                    <a:pt x="517" y="1507"/>
                  </a:cubicBezTo>
                  <a:cubicBezTo>
                    <a:pt x="420" y="1507"/>
                    <a:pt x="334" y="1464"/>
                    <a:pt x="280" y="1389"/>
                  </a:cubicBezTo>
                  <a:cubicBezTo>
                    <a:pt x="215" y="1303"/>
                    <a:pt x="194" y="1195"/>
                    <a:pt x="194" y="1055"/>
                  </a:cubicBezTo>
                  <a:cubicBezTo>
                    <a:pt x="194" y="915"/>
                    <a:pt x="215" y="797"/>
                    <a:pt x="280" y="722"/>
                  </a:cubicBezTo>
                  <a:cubicBezTo>
                    <a:pt x="334" y="636"/>
                    <a:pt x="420" y="593"/>
                    <a:pt x="517" y="593"/>
                  </a:cubicBezTo>
                  <a:close/>
                  <a:moveTo>
                    <a:pt x="0" y="1"/>
                  </a:moveTo>
                  <a:lnTo>
                    <a:pt x="0" y="1636"/>
                  </a:lnTo>
                  <a:lnTo>
                    <a:pt x="194" y="1636"/>
                  </a:lnTo>
                  <a:lnTo>
                    <a:pt x="194" y="1464"/>
                  </a:lnTo>
                  <a:cubicBezTo>
                    <a:pt x="226" y="1529"/>
                    <a:pt x="280" y="1583"/>
                    <a:pt x="344" y="1615"/>
                  </a:cubicBezTo>
                  <a:cubicBezTo>
                    <a:pt x="409" y="1658"/>
                    <a:pt x="484" y="1669"/>
                    <a:pt x="570" y="1669"/>
                  </a:cubicBezTo>
                  <a:cubicBezTo>
                    <a:pt x="710" y="1669"/>
                    <a:pt x="829" y="1615"/>
                    <a:pt x="915" y="1497"/>
                  </a:cubicBezTo>
                  <a:cubicBezTo>
                    <a:pt x="1001" y="1389"/>
                    <a:pt x="1044" y="1238"/>
                    <a:pt x="1044" y="1055"/>
                  </a:cubicBezTo>
                  <a:cubicBezTo>
                    <a:pt x="1044" y="872"/>
                    <a:pt x="1001" y="722"/>
                    <a:pt x="915" y="603"/>
                  </a:cubicBezTo>
                  <a:cubicBezTo>
                    <a:pt x="829" y="496"/>
                    <a:pt x="710" y="431"/>
                    <a:pt x="570" y="431"/>
                  </a:cubicBezTo>
                  <a:cubicBezTo>
                    <a:pt x="484" y="431"/>
                    <a:pt x="409" y="453"/>
                    <a:pt x="344" y="485"/>
                  </a:cubicBezTo>
                  <a:cubicBezTo>
                    <a:pt x="280" y="517"/>
                    <a:pt x="226" y="571"/>
                    <a:pt x="194" y="646"/>
                  </a:cubicBezTo>
                  <a:lnTo>
                    <a:pt x="19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6"/>
            <p:cNvSpPr/>
            <p:nvPr/>
          </p:nvSpPr>
          <p:spPr>
            <a:xfrm>
              <a:off x="4339350" y="2188075"/>
              <a:ext cx="26125" cy="41450"/>
            </a:xfrm>
            <a:custGeom>
              <a:rect b="b" l="l" r="r" t="t"/>
              <a:pathLst>
                <a:path extrusionOk="0" h="1658" w="1045">
                  <a:moveTo>
                    <a:pt x="517" y="162"/>
                  </a:moveTo>
                  <a:cubicBezTo>
                    <a:pt x="625" y="162"/>
                    <a:pt x="700" y="205"/>
                    <a:pt x="765" y="291"/>
                  </a:cubicBezTo>
                  <a:cubicBezTo>
                    <a:pt x="819" y="366"/>
                    <a:pt x="851" y="484"/>
                    <a:pt x="851" y="624"/>
                  </a:cubicBezTo>
                  <a:cubicBezTo>
                    <a:pt x="851" y="764"/>
                    <a:pt x="819" y="872"/>
                    <a:pt x="765" y="958"/>
                  </a:cubicBezTo>
                  <a:cubicBezTo>
                    <a:pt x="700" y="1033"/>
                    <a:pt x="625" y="1076"/>
                    <a:pt x="517" y="1076"/>
                  </a:cubicBezTo>
                  <a:cubicBezTo>
                    <a:pt x="421" y="1076"/>
                    <a:pt x="334" y="1033"/>
                    <a:pt x="281" y="958"/>
                  </a:cubicBezTo>
                  <a:cubicBezTo>
                    <a:pt x="216" y="872"/>
                    <a:pt x="195" y="764"/>
                    <a:pt x="195" y="624"/>
                  </a:cubicBezTo>
                  <a:cubicBezTo>
                    <a:pt x="195" y="484"/>
                    <a:pt x="216" y="366"/>
                    <a:pt x="281" y="291"/>
                  </a:cubicBezTo>
                  <a:cubicBezTo>
                    <a:pt x="334" y="205"/>
                    <a:pt x="421" y="162"/>
                    <a:pt x="517" y="162"/>
                  </a:cubicBezTo>
                  <a:close/>
                  <a:moveTo>
                    <a:pt x="571" y="0"/>
                  </a:moveTo>
                  <a:cubicBezTo>
                    <a:pt x="485" y="0"/>
                    <a:pt x="410" y="22"/>
                    <a:pt x="345" y="54"/>
                  </a:cubicBezTo>
                  <a:cubicBezTo>
                    <a:pt x="281" y="86"/>
                    <a:pt x="227" y="140"/>
                    <a:pt x="195" y="215"/>
                  </a:cubicBezTo>
                  <a:lnTo>
                    <a:pt x="195" y="32"/>
                  </a:lnTo>
                  <a:lnTo>
                    <a:pt x="1" y="32"/>
                  </a:lnTo>
                  <a:lnTo>
                    <a:pt x="1" y="1658"/>
                  </a:lnTo>
                  <a:lnTo>
                    <a:pt x="195" y="1658"/>
                  </a:lnTo>
                  <a:lnTo>
                    <a:pt x="195" y="1033"/>
                  </a:lnTo>
                  <a:cubicBezTo>
                    <a:pt x="227" y="1098"/>
                    <a:pt x="281" y="1152"/>
                    <a:pt x="345" y="1184"/>
                  </a:cubicBezTo>
                  <a:cubicBezTo>
                    <a:pt x="410" y="1227"/>
                    <a:pt x="485" y="1238"/>
                    <a:pt x="571" y="1238"/>
                  </a:cubicBezTo>
                  <a:cubicBezTo>
                    <a:pt x="711" y="1238"/>
                    <a:pt x="830" y="1184"/>
                    <a:pt x="916" y="1066"/>
                  </a:cubicBezTo>
                  <a:cubicBezTo>
                    <a:pt x="1002" y="958"/>
                    <a:pt x="1045" y="807"/>
                    <a:pt x="1045" y="624"/>
                  </a:cubicBezTo>
                  <a:cubicBezTo>
                    <a:pt x="1045" y="441"/>
                    <a:pt x="1002" y="291"/>
                    <a:pt x="916" y="172"/>
                  </a:cubicBezTo>
                  <a:cubicBezTo>
                    <a:pt x="830" y="65"/>
                    <a:pt x="711" y="0"/>
                    <a:pt x="5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6"/>
            <p:cNvSpPr/>
            <p:nvPr/>
          </p:nvSpPr>
          <p:spPr>
            <a:xfrm>
              <a:off x="4373250" y="2188075"/>
              <a:ext cx="43075" cy="30150"/>
            </a:xfrm>
            <a:custGeom>
              <a:rect b="b" l="l" r="r" t="t"/>
              <a:pathLst>
                <a:path extrusionOk="0" h="1206" w="1723">
                  <a:moveTo>
                    <a:pt x="582" y="0"/>
                  </a:moveTo>
                  <a:cubicBezTo>
                    <a:pt x="496" y="0"/>
                    <a:pt x="421" y="22"/>
                    <a:pt x="356" y="54"/>
                  </a:cubicBezTo>
                  <a:cubicBezTo>
                    <a:pt x="302" y="86"/>
                    <a:pt x="248" y="140"/>
                    <a:pt x="205" y="215"/>
                  </a:cubicBezTo>
                  <a:lnTo>
                    <a:pt x="205" y="32"/>
                  </a:lnTo>
                  <a:lnTo>
                    <a:pt x="1" y="32"/>
                  </a:lnTo>
                  <a:lnTo>
                    <a:pt x="1" y="1205"/>
                  </a:lnTo>
                  <a:lnTo>
                    <a:pt x="205" y="1205"/>
                  </a:lnTo>
                  <a:lnTo>
                    <a:pt x="205" y="549"/>
                  </a:lnTo>
                  <a:cubicBezTo>
                    <a:pt x="205" y="431"/>
                    <a:pt x="227" y="345"/>
                    <a:pt x="291" y="269"/>
                  </a:cubicBezTo>
                  <a:cubicBezTo>
                    <a:pt x="345" y="205"/>
                    <a:pt x="421" y="172"/>
                    <a:pt x="528" y="172"/>
                  </a:cubicBezTo>
                  <a:cubicBezTo>
                    <a:pt x="604" y="172"/>
                    <a:pt x="668" y="205"/>
                    <a:pt x="711" y="258"/>
                  </a:cubicBezTo>
                  <a:cubicBezTo>
                    <a:pt x="743" y="312"/>
                    <a:pt x="765" y="388"/>
                    <a:pt x="765" y="506"/>
                  </a:cubicBezTo>
                  <a:lnTo>
                    <a:pt x="765" y="1205"/>
                  </a:lnTo>
                  <a:lnTo>
                    <a:pt x="959" y="1205"/>
                  </a:lnTo>
                  <a:lnTo>
                    <a:pt x="959" y="549"/>
                  </a:lnTo>
                  <a:cubicBezTo>
                    <a:pt x="959" y="431"/>
                    <a:pt x="991" y="334"/>
                    <a:pt x="1045" y="269"/>
                  </a:cubicBezTo>
                  <a:cubicBezTo>
                    <a:pt x="1109" y="205"/>
                    <a:pt x="1185" y="172"/>
                    <a:pt x="1292" y="172"/>
                  </a:cubicBezTo>
                  <a:cubicBezTo>
                    <a:pt x="1368" y="172"/>
                    <a:pt x="1432" y="205"/>
                    <a:pt x="1475" y="258"/>
                  </a:cubicBezTo>
                  <a:cubicBezTo>
                    <a:pt x="1508" y="312"/>
                    <a:pt x="1529" y="388"/>
                    <a:pt x="1529" y="506"/>
                  </a:cubicBezTo>
                  <a:lnTo>
                    <a:pt x="1529" y="1205"/>
                  </a:lnTo>
                  <a:lnTo>
                    <a:pt x="1723" y="1205"/>
                  </a:lnTo>
                  <a:lnTo>
                    <a:pt x="1723" y="495"/>
                  </a:lnTo>
                  <a:cubicBezTo>
                    <a:pt x="1723" y="345"/>
                    <a:pt x="1691" y="215"/>
                    <a:pt x="1626" y="129"/>
                  </a:cubicBezTo>
                  <a:cubicBezTo>
                    <a:pt x="1561" y="43"/>
                    <a:pt x="1465" y="0"/>
                    <a:pt x="1346" y="0"/>
                  </a:cubicBezTo>
                  <a:cubicBezTo>
                    <a:pt x="1249" y="0"/>
                    <a:pt x="1174" y="22"/>
                    <a:pt x="1099" y="65"/>
                  </a:cubicBezTo>
                  <a:cubicBezTo>
                    <a:pt x="1034" y="108"/>
                    <a:pt x="980" y="172"/>
                    <a:pt x="926" y="258"/>
                  </a:cubicBezTo>
                  <a:cubicBezTo>
                    <a:pt x="905" y="172"/>
                    <a:pt x="862" y="108"/>
                    <a:pt x="797" y="65"/>
                  </a:cubicBezTo>
                  <a:cubicBezTo>
                    <a:pt x="733" y="22"/>
                    <a:pt x="668" y="0"/>
                    <a:pt x="5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6"/>
            <p:cNvSpPr/>
            <p:nvPr/>
          </p:nvSpPr>
          <p:spPr>
            <a:xfrm>
              <a:off x="4424100" y="2188075"/>
              <a:ext cx="25050" cy="30950"/>
            </a:xfrm>
            <a:custGeom>
              <a:rect b="b" l="l" r="r" t="t"/>
              <a:pathLst>
                <a:path extrusionOk="0" h="1238" w="1002">
                  <a:moveTo>
                    <a:pt x="808" y="614"/>
                  </a:moveTo>
                  <a:lnTo>
                    <a:pt x="808" y="657"/>
                  </a:lnTo>
                  <a:cubicBezTo>
                    <a:pt x="808" y="786"/>
                    <a:pt x="776" y="893"/>
                    <a:pt x="701" y="969"/>
                  </a:cubicBezTo>
                  <a:cubicBezTo>
                    <a:pt x="647" y="1044"/>
                    <a:pt x="561" y="1076"/>
                    <a:pt x="453" y="1076"/>
                  </a:cubicBezTo>
                  <a:cubicBezTo>
                    <a:pt x="367" y="1076"/>
                    <a:pt x="313" y="1055"/>
                    <a:pt x="259" y="1023"/>
                  </a:cubicBezTo>
                  <a:cubicBezTo>
                    <a:pt x="216" y="979"/>
                    <a:pt x="195" y="926"/>
                    <a:pt x="195" y="850"/>
                  </a:cubicBezTo>
                  <a:cubicBezTo>
                    <a:pt x="195" y="764"/>
                    <a:pt x="227" y="710"/>
                    <a:pt x="292" y="667"/>
                  </a:cubicBezTo>
                  <a:cubicBezTo>
                    <a:pt x="345" y="635"/>
                    <a:pt x="453" y="614"/>
                    <a:pt x="614" y="614"/>
                  </a:cubicBezTo>
                  <a:close/>
                  <a:moveTo>
                    <a:pt x="485" y="0"/>
                  </a:moveTo>
                  <a:cubicBezTo>
                    <a:pt x="431" y="0"/>
                    <a:pt x="356" y="11"/>
                    <a:pt x="292" y="22"/>
                  </a:cubicBezTo>
                  <a:cubicBezTo>
                    <a:pt x="227" y="43"/>
                    <a:pt x="162" y="54"/>
                    <a:pt x="87" y="86"/>
                  </a:cubicBezTo>
                  <a:lnTo>
                    <a:pt x="87" y="269"/>
                  </a:lnTo>
                  <a:cubicBezTo>
                    <a:pt x="152" y="237"/>
                    <a:pt x="205" y="205"/>
                    <a:pt x="270" y="194"/>
                  </a:cubicBezTo>
                  <a:cubicBezTo>
                    <a:pt x="335" y="172"/>
                    <a:pt x="399" y="172"/>
                    <a:pt x="475" y="172"/>
                  </a:cubicBezTo>
                  <a:cubicBezTo>
                    <a:pt x="571" y="172"/>
                    <a:pt x="657" y="194"/>
                    <a:pt x="711" y="237"/>
                  </a:cubicBezTo>
                  <a:cubicBezTo>
                    <a:pt x="776" y="291"/>
                    <a:pt x="808" y="355"/>
                    <a:pt x="808" y="452"/>
                  </a:cubicBezTo>
                  <a:lnTo>
                    <a:pt x="808" y="463"/>
                  </a:lnTo>
                  <a:lnTo>
                    <a:pt x="528" y="463"/>
                  </a:lnTo>
                  <a:cubicBezTo>
                    <a:pt x="356" y="463"/>
                    <a:pt x="227" y="495"/>
                    <a:pt x="130" y="571"/>
                  </a:cubicBezTo>
                  <a:cubicBezTo>
                    <a:pt x="44" y="635"/>
                    <a:pt x="1" y="732"/>
                    <a:pt x="1" y="872"/>
                  </a:cubicBezTo>
                  <a:cubicBezTo>
                    <a:pt x="1" y="979"/>
                    <a:pt x="33" y="1066"/>
                    <a:pt x="109" y="1141"/>
                  </a:cubicBezTo>
                  <a:cubicBezTo>
                    <a:pt x="184" y="1205"/>
                    <a:pt x="281" y="1238"/>
                    <a:pt x="399" y="1238"/>
                  </a:cubicBezTo>
                  <a:cubicBezTo>
                    <a:pt x="496" y="1238"/>
                    <a:pt x="571" y="1227"/>
                    <a:pt x="636" y="1184"/>
                  </a:cubicBezTo>
                  <a:cubicBezTo>
                    <a:pt x="701" y="1152"/>
                    <a:pt x="754" y="1098"/>
                    <a:pt x="808" y="1033"/>
                  </a:cubicBezTo>
                  <a:lnTo>
                    <a:pt x="808" y="1205"/>
                  </a:lnTo>
                  <a:lnTo>
                    <a:pt x="1002" y="1205"/>
                  </a:lnTo>
                  <a:lnTo>
                    <a:pt x="1002" y="538"/>
                  </a:lnTo>
                  <a:cubicBezTo>
                    <a:pt x="1002" y="355"/>
                    <a:pt x="959" y="226"/>
                    <a:pt x="873" y="140"/>
                  </a:cubicBezTo>
                  <a:cubicBezTo>
                    <a:pt x="787" y="43"/>
                    <a:pt x="657" y="0"/>
                    <a:pt x="4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6"/>
            <p:cNvSpPr/>
            <p:nvPr/>
          </p:nvSpPr>
          <p:spPr>
            <a:xfrm>
              <a:off x="4459100" y="2177300"/>
              <a:ext cx="4850" cy="40925"/>
            </a:xfrm>
            <a:custGeom>
              <a:rect b="b" l="l" r="r" t="t"/>
              <a:pathLst>
                <a:path extrusionOk="0" h="1637" w="194">
                  <a:moveTo>
                    <a:pt x="0" y="1"/>
                  </a:moveTo>
                  <a:lnTo>
                    <a:pt x="0" y="248"/>
                  </a:lnTo>
                  <a:lnTo>
                    <a:pt x="194" y="248"/>
                  </a:lnTo>
                  <a:lnTo>
                    <a:pt x="194" y="1"/>
                  </a:lnTo>
                  <a:close/>
                  <a:moveTo>
                    <a:pt x="0" y="463"/>
                  </a:moveTo>
                  <a:lnTo>
                    <a:pt x="0" y="1636"/>
                  </a:lnTo>
                  <a:lnTo>
                    <a:pt x="194" y="1636"/>
                  </a:lnTo>
                  <a:lnTo>
                    <a:pt x="194" y="463"/>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6"/>
            <p:cNvSpPr/>
            <p:nvPr/>
          </p:nvSpPr>
          <p:spPr>
            <a:xfrm>
              <a:off x="4473875" y="2177300"/>
              <a:ext cx="4875" cy="40925"/>
            </a:xfrm>
            <a:custGeom>
              <a:rect b="b" l="l" r="r" t="t"/>
              <a:pathLst>
                <a:path extrusionOk="0" h="1637" w="195">
                  <a:moveTo>
                    <a:pt x="1" y="1"/>
                  </a:moveTo>
                  <a:lnTo>
                    <a:pt x="1" y="1636"/>
                  </a:lnTo>
                  <a:lnTo>
                    <a:pt x="195" y="1636"/>
                  </a:lnTo>
                  <a:lnTo>
                    <a:pt x="19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6"/>
            <p:cNvSpPr/>
            <p:nvPr/>
          </p:nvSpPr>
          <p:spPr>
            <a:xfrm>
              <a:off x="4488675" y="2188075"/>
              <a:ext cx="17250" cy="30150"/>
            </a:xfrm>
            <a:custGeom>
              <a:rect b="b" l="l" r="r" t="t"/>
              <a:pathLst>
                <a:path extrusionOk="0" h="1206" w="690">
                  <a:moveTo>
                    <a:pt x="593" y="0"/>
                  </a:moveTo>
                  <a:cubicBezTo>
                    <a:pt x="496" y="0"/>
                    <a:pt x="421" y="22"/>
                    <a:pt x="356" y="54"/>
                  </a:cubicBezTo>
                  <a:cubicBezTo>
                    <a:pt x="292" y="86"/>
                    <a:pt x="238" y="140"/>
                    <a:pt x="195" y="215"/>
                  </a:cubicBezTo>
                  <a:lnTo>
                    <a:pt x="195" y="32"/>
                  </a:lnTo>
                  <a:lnTo>
                    <a:pt x="1" y="32"/>
                  </a:lnTo>
                  <a:lnTo>
                    <a:pt x="1" y="1205"/>
                  </a:lnTo>
                  <a:lnTo>
                    <a:pt x="195" y="1205"/>
                  </a:lnTo>
                  <a:lnTo>
                    <a:pt x="195" y="592"/>
                  </a:lnTo>
                  <a:cubicBezTo>
                    <a:pt x="195" y="452"/>
                    <a:pt x="227" y="355"/>
                    <a:pt x="281" y="280"/>
                  </a:cubicBezTo>
                  <a:cubicBezTo>
                    <a:pt x="345" y="215"/>
                    <a:pt x="421" y="172"/>
                    <a:pt x="539" y="172"/>
                  </a:cubicBezTo>
                  <a:cubicBezTo>
                    <a:pt x="561" y="172"/>
                    <a:pt x="593" y="183"/>
                    <a:pt x="614" y="183"/>
                  </a:cubicBezTo>
                  <a:cubicBezTo>
                    <a:pt x="647" y="194"/>
                    <a:pt x="668" y="205"/>
                    <a:pt x="690" y="215"/>
                  </a:cubicBezTo>
                  <a:lnTo>
                    <a:pt x="690" y="11"/>
                  </a:lnTo>
                  <a:lnTo>
                    <a:pt x="636" y="11"/>
                  </a:lnTo>
                  <a:cubicBezTo>
                    <a:pt x="614" y="0"/>
                    <a:pt x="604" y="0"/>
                    <a:pt x="5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6"/>
            <p:cNvSpPr/>
            <p:nvPr/>
          </p:nvSpPr>
          <p:spPr>
            <a:xfrm>
              <a:off x="4507800" y="2188075"/>
              <a:ext cx="27200" cy="30950"/>
            </a:xfrm>
            <a:custGeom>
              <a:rect b="b" l="l" r="r" t="t"/>
              <a:pathLst>
                <a:path extrusionOk="0" h="1238" w="1088">
                  <a:moveTo>
                    <a:pt x="581" y="172"/>
                  </a:moveTo>
                  <a:cubicBezTo>
                    <a:pt x="667" y="172"/>
                    <a:pt x="743" y="205"/>
                    <a:pt x="807" y="258"/>
                  </a:cubicBezTo>
                  <a:cubicBezTo>
                    <a:pt x="861" y="323"/>
                    <a:pt x="893" y="409"/>
                    <a:pt x="893" y="517"/>
                  </a:cubicBezTo>
                  <a:lnTo>
                    <a:pt x="205" y="517"/>
                  </a:lnTo>
                  <a:cubicBezTo>
                    <a:pt x="215" y="409"/>
                    <a:pt x="248" y="323"/>
                    <a:pt x="312" y="258"/>
                  </a:cubicBezTo>
                  <a:cubicBezTo>
                    <a:pt x="377" y="194"/>
                    <a:pt x="463" y="172"/>
                    <a:pt x="581" y="172"/>
                  </a:cubicBezTo>
                  <a:close/>
                  <a:moveTo>
                    <a:pt x="570" y="0"/>
                  </a:moveTo>
                  <a:cubicBezTo>
                    <a:pt x="398" y="0"/>
                    <a:pt x="258" y="65"/>
                    <a:pt x="151" y="172"/>
                  </a:cubicBezTo>
                  <a:cubicBezTo>
                    <a:pt x="54" y="291"/>
                    <a:pt x="0" y="441"/>
                    <a:pt x="0" y="635"/>
                  </a:cubicBezTo>
                  <a:cubicBezTo>
                    <a:pt x="0" y="818"/>
                    <a:pt x="54" y="969"/>
                    <a:pt x="161" y="1076"/>
                  </a:cubicBezTo>
                  <a:cubicBezTo>
                    <a:pt x="269" y="1184"/>
                    <a:pt x="420" y="1238"/>
                    <a:pt x="603" y="1238"/>
                  </a:cubicBezTo>
                  <a:cubicBezTo>
                    <a:pt x="678" y="1238"/>
                    <a:pt x="753" y="1227"/>
                    <a:pt x="829" y="1216"/>
                  </a:cubicBezTo>
                  <a:cubicBezTo>
                    <a:pt x="904" y="1205"/>
                    <a:pt x="969" y="1184"/>
                    <a:pt x="1044" y="1152"/>
                  </a:cubicBezTo>
                  <a:lnTo>
                    <a:pt x="1044" y="969"/>
                  </a:lnTo>
                  <a:cubicBezTo>
                    <a:pt x="969" y="1001"/>
                    <a:pt x="904" y="1033"/>
                    <a:pt x="840" y="1044"/>
                  </a:cubicBezTo>
                  <a:cubicBezTo>
                    <a:pt x="764" y="1066"/>
                    <a:pt x="689" y="1076"/>
                    <a:pt x="624" y="1076"/>
                  </a:cubicBezTo>
                  <a:cubicBezTo>
                    <a:pt x="495" y="1076"/>
                    <a:pt x="387" y="1044"/>
                    <a:pt x="323" y="969"/>
                  </a:cubicBezTo>
                  <a:cubicBezTo>
                    <a:pt x="248" y="904"/>
                    <a:pt x="205" y="797"/>
                    <a:pt x="194" y="667"/>
                  </a:cubicBezTo>
                  <a:lnTo>
                    <a:pt x="1087" y="667"/>
                  </a:lnTo>
                  <a:lnTo>
                    <a:pt x="1087" y="571"/>
                  </a:lnTo>
                  <a:cubicBezTo>
                    <a:pt x="1087" y="398"/>
                    <a:pt x="1044" y="258"/>
                    <a:pt x="947" y="162"/>
                  </a:cubicBezTo>
                  <a:cubicBezTo>
                    <a:pt x="861" y="54"/>
                    <a:pt x="732" y="0"/>
                    <a:pt x="5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6"/>
            <p:cNvSpPr/>
            <p:nvPr/>
          </p:nvSpPr>
          <p:spPr>
            <a:xfrm>
              <a:off x="4540875" y="2188075"/>
              <a:ext cx="23175" cy="30950"/>
            </a:xfrm>
            <a:custGeom>
              <a:rect b="b" l="l" r="r" t="t"/>
              <a:pathLst>
                <a:path extrusionOk="0" h="1238" w="927">
                  <a:moveTo>
                    <a:pt x="593" y="0"/>
                  </a:moveTo>
                  <a:cubicBezTo>
                    <a:pt x="410" y="0"/>
                    <a:pt x="259" y="54"/>
                    <a:pt x="151" y="172"/>
                  </a:cubicBezTo>
                  <a:cubicBezTo>
                    <a:pt x="55" y="280"/>
                    <a:pt x="1" y="431"/>
                    <a:pt x="1" y="624"/>
                  </a:cubicBezTo>
                  <a:cubicBezTo>
                    <a:pt x="1" y="807"/>
                    <a:pt x="55" y="958"/>
                    <a:pt x="151" y="1076"/>
                  </a:cubicBezTo>
                  <a:cubicBezTo>
                    <a:pt x="259" y="1184"/>
                    <a:pt x="399" y="1238"/>
                    <a:pt x="582" y="1238"/>
                  </a:cubicBezTo>
                  <a:cubicBezTo>
                    <a:pt x="647" y="1238"/>
                    <a:pt x="700" y="1238"/>
                    <a:pt x="765" y="1216"/>
                  </a:cubicBezTo>
                  <a:cubicBezTo>
                    <a:pt x="819" y="1205"/>
                    <a:pt x="873" y="1184"/>
                    <a:pt x="926" y="1162"/>
                  </a:cubicBezTo>
                  <a:lnTo>
                    <a:pt x="926" y="990"/>
                  </a:lnTo>
                  <a:cubicBezTo>
                    <a:pt x="873" y="1012"/>
                    <a:pt x="819" y="1033"/>
                    <a:pt x="765" y="1055"/>
                  </a:cubicBezTo>
                  <a:cubicBezTo>
                    <a:pt x="711" y="1066"/>
                    <a:pt x="657" y="1076"/>
                    <a:pt x="604" y="1076"/>
                  </a:cubicBezTo>
                  <a:cubicBezTo>
                    <a:pt x="474" y="1076"/>
                    <a:pt x="377" y="1033"/>
                    <a:pt x="302" y="958"/>
                  </a:cubicBezTo>
                  <a:cubicBezTo>
                    <a:pt x="238" y="872"/>
                    <a:pt x="205" y="764"/>
                    <a:pt x="205" y="624"/>
                  </a:cubicBezTo>
                  <a:cubicBezTo>
                    <a:pt x="205" y="474"/>
                    <a:pt x="238" y="366"/>
                    <a:pt x="302" y="291"/>
                  </a:cubicBezTo>
                  <a:cubicBezTo>
                    <a:pt x="377" y="205"/>
                    <a:pt x="474" y="172"/>
                    <a:pt x="604" y="172"/>
                  </a:cubicBezTo>
                  <a:cubicBezTo>
                    <a:pt x="657" y="172"/>
                    <a:pt x="711" y="172"/>
                    <a:pt x="765" y="194"/>
                  </a:cubicBezTo>
                  <a:cubicBezTo>
                    <a:pt x="819" y="205"/>
                    <a:pt x="873" y="226"/>
                    <a:pt x="926" y="258"/>
                  </a:cubicBezTo>
                  <a:lnTo>
                    <a:pt x="926" y="75"/>
                  </a:lnTo>
                  <a:cubicBezTo>
                    <a:pt x="873" y="54"/>
                    <a:pt x="819" y="32"/>
                    <a:pt x="765" y="22"/>
                  </a:cubicBezTo>
                  <a:cubicBezTo>
                    <a:pt x="711" y="11"/>
                    <a:pt x="647" y="0"/>
                    <a:pt x="5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6"/>
            <p:cNvSpPr/>
            <p:nvPr/>
          </p:nvSpPr>
          <p:spPr>
            <a:xfrm>
              <a:off x="4570475" y="2188075"/>
              <a:ext cx="27200" cy="30950"/>
            </a:xfrm>
            <a:custGeom>
              <a:rect b="b" l="l" r="r" t="t"/>
              <a:pathLst>
                <a:path extrusionOk="0" h="1238" w="1088">
                  <a:moveTo>
                    <a:pt x="582" y="172"/>
                  </a:moveTo>
                  <a:cubicBezTo>
                    <a:pt x="668" y="172"/>
                    <a:pt x="743" y="205"/>
                    <a:pt x="808" y="258"/>
                  </a:cubicBezTo>
                  <a:cubicBezTo>
                    <a:pt x="862" y="323"/>
                    <a:pt x="894" y="409"/>
                    <a:pt x="894" y="517"/>
                  </a:cubicBezTo>
                  <a:lnTo>
                    <a:pt x="205" y="517"/>
                  </a:lnTo>
                  <a:cubicBezTo>
                    <a:pt x="216" y="409"/>
                    <a:pt x="248" y="323"/>
                    <a:pt x="313" y="258"/>
                  </a:cubicBezTo>
                  <a:cubicBezTo>
                    <a:pt x="377" y="194"/>
                    <a:pt x="474" y="172"/>
                    <a:pt x="582" y="172"/>
                  </a:cubicBezTo>
                  <a:close/>
                  <a:moveTo>
                    <a:pt x="571" y="0"/>
                  </a:moveTo>
                  <a:cubicBezTo>
                    <a:pt x="399" y="0"/>
                    <a:pt x="259" y="65"/>
                    <a:pt x="151" y="172"/>
                  </a:cubicBezTo>
                  <a:cubicBezTo>
                    <a:pt x="54" y="291"/>
                    <a:pt x="1" y="441"/>
                    <a:pt x="1" y="635"/>
                  </a:cubicBezTo>
                  <a:cubicBezTo>
                    <a:pt x="1" y="818"/>
                    <a:pt x="54" y="969"/>
                    <a:pt x="162" y="1076"/>
                  </a:cubicBezTo>
                  <a:cubicBezTo>
                    <a:pt x="270" y="1184"/>
                    <a:pt x="420" y="1238"/>
                    <a:pt x="603" y="1238"/>
                  </a:cubicBezTo>
                  <a:cubicBezTo>
                    <a:pt x="679" y="1238"/>
                    <a:pt x="754" y="1227"/>
                    <a:pt x="829" y="1216"/>
                  </a:cubicBezTo>
                  <a:cubicBezTo>
                    <a:pt x="905" y="1205"/>
                    <a:pt x="969" y="1184"/>
                    <a:pt x="1045" y="1152"/>
                  </a:cubicBezTo>
                  <a:lnTo>
                    <a:pt x="1045" y="969"/>
                  </a:lnTo>
                  <a:cubicBezTo>
                    <a:pt x="980" y="1001"/>
                    <a:pt x="905" y="1033"/>
                    <a:pt x="840" y="1044"/>
                  </a:cubicBezTo>
                  <a:cubicBezTo>
                    <a:pt x="765" y="1066"/>
                    <a:pt x="689" y="1076"/>
                    <a:pt x="625" y="1076"/>
                  </a:cubicBezTo>
                  <a:cubicBezTo>
                    <a:pt x="496" y="1076"/>
                    <a:pt x="388" y="1044"/>
                    <a:pt x="324" y="969"/>
                  </a:cubicBezTo>
                  <a:cubicBezTo>
                    <a:pt x="248" y="904"/>
                    <a:pt x="205" y="797"/>
                    <a:pt x="194" y="667"/>
                  </a:cubicBezTo>
                  <a:lnTo>
                    <a:pt x="1088" y="667"/>
                  </a:lnTo>
                  <a:lnTo>
                    <a:pt x="1088" y="571"/>
                  </a:lnTo>
                  <a:cubicBezTo>
                    <a:pt x="1088" y="398"/>
                    <a:pt x="1045" y="258"/>
                    <a:pt x="948" y="162"/>
                  </a:cubicBezTo>
                  <a:cubicBezTo>
                    <a:pt x="862" y="54"/>
                    <a:pt x="733" y="0"/>
                    <a:pt x="5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6"/>
            <p:cNvSpPr/>
            <p:nvPr/>
          </p:nvSpPr>
          <p:spPr>
            <a:xfrm>
              <a:off x="4605725" y="2177300"/>
              <a:ext cx="4875" cy="40925"/>
            </a:xfrm>
            <a:custGeom>
              <a:rect b="b" l="l" r="r" t="t"/>
              <a:pathLst>
                <a:path extrusionOk="0" h="1637" w="195">
                  <a:moveTo>
                    <a:pt x="1" y="1"/>
                  </a:moveTo>
                  <a:lnTo>
                    <a:pt x="1" y="248"/>
                  </a:lnTo>
                  <a:lnTo>
                    <a:pt x="194" y="248"/>
                  </a:lnTo>
                  <a:lnTo>
                    <a:pt x="194" y="1"/>
                  </a:lnTo>
                  <a:close/>
                  <a:moveTo>
                    <a:pt x="1" y="463"/>
                  </a:moveTo>
                  <a:lnTo>
                    <a:pt x="1" y="1636"/>
                  </a:lnTo>
                  <a:lnTo>
                    <a:pt x="194" y="1636"/>
                  </a:lnTo>
                  <a:lnTo>
                    <a:pt x="194" y="463"/>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6"/>
            <p:cNvSpPr/>
            <p:nvPr/>
          </p:nvSpPr>
          <p:spPr>
            <a:xfrm>
              <a:off x="4617025" y="2188875"/>
              <a:ext cx="28825" cy="29350"/>
            </a:xfrm>
            <a:custGeom>
              <a:rect b="b" l="l" r="r" t="t"/>
              <a:pathLst>
                <a:path extrusionOk="0" h="1174" w="1153">
                  <a:moveTo>
                    <a:pt x="1" y="0"/>
                  </a:moveTo>
                  <a:lnTo>
                    <a:pt x="442" y="1173"/>
                  </a:lnTo>
                  <a:lnTo>
                    <a:pt x="711" y="1173"/>
                  </a:lnTo>
                  <a:lnTo>
                    <a:pt x="1152" y="0"/>
                  </a:lnTo>
                  <a:lnTo>
                    <a:pt x="948" y="0"/>
                  </a:lnTo>
                  <a:lnTo>
                    <a:pt x="571" y="991"/>
                  </a:lnTo>
                  <a:lnTo>
                    <a:pt x="2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6"/>
            <p:cNvSpPr/>
            <p:nvPr/>
          </p:nvSpPr>
          <p:spPr>
            <a:xfrm>
              <a:off x="4650400" y="2188075"/>
              <a:ext cx="27200" cy="30950"/>
            </a:xfrm>
            <a:custGeom>
              <a:rect b="b" l="l" r="r" t="t"/>
              <a:pathLst>
                <a:path extrusionOk="0" h="1238" w="1088">
                  <a:moveTo>
                    <a:pt x="581" y="172"/>
                  </a:moveTo>
                  <a:cubicBezTo>
                    <a:pt x="667" y="172"/>
                    <a:pt x="743" y="205"/>
                    <a:pt x="807" y="258"/>
                  </a:cubicBezTo>
                  <a:cubicBezTo>
                    <a:pt x="861" y="323"/>
                    <a:pt x="893" y="409"/>
                    <a:pt x="893" y="517"/>
                  </a:cubicBezTo>
                  <a:lnTo>
                    <a:pt x="205" y="517"/>
                  </a:lnTo>
                  <a:cubicBezTo>
                    <a:pt x="215" y="409"/>
                    <a:pt x="248" y="323"/>
                    <a:pt x="312" y="258"/>
                  </a:cubicBezTo>
                  <a:cubicBezTo>
                    <a:pt x="377" y="194"/>
                    <a:pt x="463" y="172"/>
                    <a:pt x="581" y="172"/>
                  </a:cubicBezTo>
                  <a:close/>
                  <a:moveTo>
                    <a:pt x="570" y="0"/>
                  </a:moveTo>
                  <a:cubicBezTo>
                    <a:pt x="398" y="0"/>
                    <a:pt x="258" y="65"/>
                    <a:pt x="151" y="172"/>
                  </a:cubicBezTo>
                  <a:cubicBezTo>
                    <a:pt x="54" y="291"/>
                    <a:pt x="0" y="441"/>
                    <a:pt x="0" y="635"/>
                  </a:cubicBezTo>
                  <a:cubicBezTo>
                    <a:pt x="0" y="818"/>
                    <a:pt x="54" y="969"/>
                    <a:pt x="162" y="1076"/>
                  </a:cubicBezTo>
                  <a:cubicBezTo>
                    <a:pt x="269" y="1184"/>
                    <a:pt x="420" y="1238"/>
                    <a:pt x="603" y="1238"/>
                  </a:cubicBezTo>
                  <a:cubicBezTo>
                    <a:pt x="678" y="1238"/>
                    <a:pt x="753" y="1227"/>
                    <a:pt x="829" y="1216"/>
                  </a:cubicBezTo>
                  <a:cubicBezTo>
                    <a:pt x="904" y="1205"/>
                    <a:pt x="969" y="1184"/>
                    <a:pt x="1044" y="1152"/>
                  </a:cubicBezTo>
                  <a:lnTo>
                    <a:pt x="1044" y="969"/>
                  </a:lnTo>
                  <a:cubicBezTo>
                    <a:pt x="969" y="1001"/>
                    <a:pt x="904" y="1033"/>
                    <a:pt x="840" y="1044"/>
                  </a:cubicBezTo>
                  <a:cubicBezTo>
                    <a:pt x="764" y="1066"/>
                    <a:pt x="689" y="1076"/>
                    <a:pt x="624" y="1076"/>
                  </a:cubicBezTo>
                  <a:cubicBezTo>
                    <a:pt x="495" y="1076"/>
                    <a:pt x="388" y="1044"/>
                    <a:pt x="323" y="969"/>
                  </a:cubicBezTo>
                  <a:cubicBezTo>
                    <a:pt x="248" y="904"/>
                    <a:pt x="205" y="797"/>
                    <a:pt x="194" y="667"/>
                  </a:cubicBezTo>
                  <a:lnTo>
                    <a:pt x="1087" y="667"/>
                  </a:lnTo>
                  <a:lnTo>
                    <a:pt x="1087" y="571"/>
                  </a:lnTo>
                  <a:cubicBezTo>
                    <a:pt x="1087" y="398"/>
                    <a:pt x="1044" y="258"/>
                    <a:pt x="947" y="162"/>
                  </a:cubicBezTo>
                  <a:cubicBezTo>
                    <a:pt x="861" y="54"/>
                    <a:pt x="732" y="0"/>
                    <a:pt x="5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6"/>
            <p:cNvSpPr/>
            <p:nvPr/>
          </p:nvSpPr>
          <p:spPr>
            <a:xfrm>
              <a:off x="2783400" y="2639800"/>
              <a:ext cx="438850" cy="216625"/>
            </a:xfrm>
            <a:custGeom>
              <a:rect b="b" l="l" r="r" t="t"/>
              <a:pathLst>
                <a:path extrusionOk="0" h="8665" w="17554">
                  <a:moveTo>
                    <a:pt x="0" y="1"/>
                  </a:moveTo>
                  <a:lnTo>
                    <a:pt x="0" y="8664"/>
                  </a:lnTo>
                  <a:lnTo>
                    <a:pt x="17554" y="8664"/>
                  </a:lnTo>
                  <a:lnTo>
                    <a:pt x="17554"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6"/>
            <p:cNvSpPr/>
            <p:nvPr/>
          </p:nvSpPr>
          <p:spPr>
            <a:xfrm>
              <a:off x="2783400" y="2639800"/>
              <a:ext cx="438850" cy="216625"/>
            </a:xfrm>
            <a:custGeom>
              <a:rect b="b" l="l" r="r" t="t"/>
              <a:pathLst>
                <a:path extrusionOk="0" fill="none" h="8665" w="17554">
                  <a:moveTo>
                    <a:pt x="0" y="1"/>
                  </a:moveTo>
                  <a:lnTo>
                    <a:pt x="17554" y="1"/>
                  </a:lnTo>
                  <a:moveTo>
                    <a:pt x="0" y="1"/>
                  </a:moveTo>
                  <a:lnTo>
                    <a:pt x="17554" y="1"/>
                  </a:lnTo>
                  <a:moveTo>
                    <a:pt x="17554" y="1"/>
                  </a:moveTo>
                  <a:lnTo>
                    <a:pt x="17554" y="8664"/>
                  </a:lnTo>
                  <a:moveTo>
                    <a:pt x="17554" y="1"/>
                  </a:moveTo>
                  <a:lnTo>
                    <a:pt x="17554" y="8664"/>
                  </a:lnTo>
                  <a:moveTo>
                    <a:pt x="17554" y="8664"/>
                  </a:moveTo>
                  <a:lnTo>
                    <a:pt x="0" y="8664"/>
                  </a:lnTo>
                  <a:moveTo>
                    <a:pt x="17554" y="8664"/>
                  </a:moveTo>
                  <a:lnTo>
                    <a:pt x="0" y="8664"/>
                  </a:lnTo>
                  <a:moveTo>
                    <a:pt x="0" y="8664"/>
                  </a:moveTo>
                  <a:lnTo>
                    <a:pt x="0" y="1"/>
                  </a:lnTo>
                  <a:moveTo>
                    <a:pt x="0" y="8664"/>
                  </a:moveTo>
                  <a:lnTo>
                    <a:pt x="0" y="1"/>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6"/>
            <p:cNvSpPr/>
            <p:nvPr/>
          </p:nvSpPr>
          <p:spPr>
            <a:xfrm>
              <a:off x="2838825" y="2721600"/>
              <a:ext cx="31500" cy="40925"/>
            </a:xfrm>
            <a:custGeom>
              <a:rect b="b" l="l" r="r" t="t"/>
              <a:pathLst>
                <a:path extrusionOk="0" h="1637" w="1260">
                  <a:moveTo>
                    <a:pt x="765" y="1"/>
                  </a:moveTo>
                  <a:cubicBezTo>
                    <a:pt x="528" y="1"/>
                    <a:pt x="334" y="76"/>
                    <a:pt x="205" y="227"/>
                  </a:cubicBezTo>
                  <a:cubicBezTo>
                    <a:pt x="65" y="367"/>
                    <a:pt x="0" y="571"/>
                    <a:pt x="0" y="819"/>
                  </a:cubicBezTo>
                  <a:cubicBezTo>
                    <a:pt x="0" y="1066"/>
                    <a:pt x="65" y="1271"/>
                    <a:pt x="205" y="1410"/>
                  </a:cubicBezTo>
                  <a:cubicBezTo>
                    <a:pt x="334" y="1561"/>
                    <a:pt x="528" y="1636"/>
                    <a:pt x="765" y="1636"/>
                  </a:cubicBezTo>
                  <a:cubicBezTo>
                    <a:pt x="851" y="1636"/>
                    <a:pt x="937" y="1615"/>
                    <a:pt x="1023" y="1593"/>
                  </a:cubicBezTo>
                  <a:cubicBezTo>
                    <a:pt x="1109" y="1572"/>
                    <a:pt x="1184" y="1529"/>
                    <a:pt x="1260" y="1475"/>
                  </a:cubicBezTo>
                  <a:lnTo>
                    <a:pt x="1260" y="1260"/>
                  </a:lnTo>
                  <a:cubicBezTo>
                    <a:pt x="1184" y="1324"/>
                    <a:pt x="1109" y="1378"/>
                    <a:pt x="1034" y="1410"/>
                  </a:cubicBezTo>
                  <a:cubicBezTo>
                    <a:pt x="948" y="1443"/>
                    <a:pt x="861" y="1453"/>
                    <a:pt x="775" y="1453"/>
                  </a:cubicBezTo>
                  <a:cubicBezTo>
                    <a:pt x="592" y="1453"/>
                    <a:pt x="452" y="1400"/>
                    <a:pt x="366" y="1292"/>
                  </a:cubicBezTo>
                  <a:cubicBezTo>
                    <a:pt x="270" y="1184"/>
                    <a:pt x="216" y="1023"/>
                    <a:pt x="216" y="819"/>
                  </a:cubicBezTo>
                  <a:cubicBezTo>
                    <a:pt x="216" y="614"/>
                    <a:pt x="270" y="453"/>
                    <a:pt x="366" y="345"/>
                  </a:cubicBezTo>
                  <a:cubicBezTo>
                    <a:pt x="452" y="237"/>
                    <a:pt x="592" y="173"/>
                    <a:pt x="775" y="173"/>
                  </a:cubicBezTo>
                  <a:cubicBezTo>
                    <a:pt x="861" y="173"/>
                    <a:pt x="948" y="194"/>
                    <a:pt x="1034" y="227"/>
                  </a:cubicBezTo>
                  <a:cubicBezTo>
                    <a:pt x="1109" y="259"/>
                    <a:pt x="1184" y="313"/>
                    <a:pt x="1260" y="377"/>
                  </a:cubicBezTo>
                  <a:lnTo>
                    <a:pt x="1260" y="151"/>
                  </a:lnTo>
                  <a:cubicBezTo>
                    <a:pt x="1184" y="108"/>
                    <a:pt x="1109" y="65"/>
                    <a:pt x="1023" y="44"/>
                  </a:cubicBezTo>
                  <a:cubicBezTo>
                    <a:pt x="948" y="11"/>
                    <a:pt x="851" y="1"/>
                    <a:pt x="7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6"/>
            <p:cNvSpPr/>
            <p:nvPr/>
          </p:nvSpPr>
          <p:spPr>
            <a:xfrm>
              <a:off x="2876225" y="2731550"/>
              <a:ext cx="26925" cy="30975"/>
            </a:xfrm>
            <a:custGeom>
              <a:rect b="b" l="l" r="r" t="t"/>
              <a:pathLst>
                <a:path extrusionOk="0" h="1239" w="1077">
                  <a:moveTo>
                    <a:pt x="539" y="162"/>
                  </a:moveTo>
                  <a:cubicBezTo>
                    <a:pt x="646" y="162"/>
                    <a:pt x="721" y="205"/>
                    <a:pt x="786" y="281"/>
                  </a:cubicBezTo>
                  <a:cubicBezTo>
                    <a:pt x="851" y="367"/>
                    <a:pt x="872" y="474"/>
                    <a:pt x="872" y="614"/>
                  </a:cubicBezTo>
                  <a:cubicBezTo>
                    <a:pt x="872" y="754"/>
                    <a:pt x="851" y="862"/>
                    <a:pt x="786" y="948"/>
                  </a:cubicBezTo>
                  <a:cubicBezTo>
                    <a:pt x="721" y="1034"/>
                    <a:pt x="646" y="1066"/>
                    <a:pt x="539" y="1066"/>
                  </a:cubicBezTo>
                  <a:cubicBezTo>
                    <a:pt x="431" y="1066"/>
                    <a:pt x="356" y="1034"/>
                    <a:pt x="291" y="948"/>
                  </a:cubicBezTo>
                  <a:cubicBezTo>
                    <a:pt x="237" y="873"/>
                    <a:pt x="205" y="754"/>
                    <a:pt x="205" y="614"/>
                  </a:cubicBezTo>
                  <a:cubicBezTo>
                    <a:pt x="205" y="474"/>
                    <a:pt x="237" y="367"/>
                    <a:pt x="291" y="281"/>
                  </a:cubicBezTo>
                  <a:cubicBezTo>
                    <a:pt x="356" y="205"/>
                    <a:pt x="442" y="162"/>
                    <a:pt x="539" y="162"/>
                  </a:cubicBezTo>
                  <a:close/>
                  <a:moveTo>
                    <a:pt x="539" y="1"/>
                  </a:moveTo>
                  <a:cubicBezTo>
                    <a:pt x="366" y="1"/>
                    <a:pt x="237" y="55"/>
                    <a:pt x="140" y="162"/>
                  </a:cubicBezTo>
                  <a:cubicBezTo>
                    <a:pt x="43" y="270"/>
                    <a:pt x="0" y="421"/>
                    <a:pt x="0" y="614"/>
                  </a:cubicBezTo>
                  <a:cubicBezTo>
                    <a:pt x="0" y="808"/>
                    <a:pt x="43" y="959"/>
                    <a:pt x="140" y="1066"/>
                  </a:cubicBezTo>
                  <a:cubicBezTo>
                    <a:pt x="237" y="1174"/>
                    <a:pt x="366" y="1238"/>
                    <a:pt x="539" y="1238"/>
                  </a:cubicBezTo>
                  <a:cubicBezTo>
                    <a:pt x="711" y="1238"/>
                    <a:pt x="840" y="1174"/>
                    <a:pt x="937" y="1066"/>
                  </a:cubicBezTo>
                  <a:cubicBezTo>
                    <a:pt x="1034" y="959"/>
                    <a:pt x="1077" y="808"/>
                    <a:pt x="1077" y="614"/>
                  </a:cubicBezTo>
                  <a:cubicBezTo>
                    <a:pt x="1077" y="421"/>
                    <a:pt x="1034" y="270"/>
                    <a:pt x="937" y="162"/>
                  </a:cubicBezTo>
                  <a:cubicBezTo>
                    <a:pt x="840" y="55"/>
                    <a:pt x="711" y="1"/>
                    <a:pt x="5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6"/>
            <p:cNvSpPr/>
            <p:nvPr/>
          </p:nvSpPr>
          <p:spPr>
            <a:xfrm>
              <a:off x="2910925" y="2731550"/>
              <a:ext cx="43075" cy="30175"/>
            </a:xfrm>
            <a:custGeom>
              <a:rect b="b" l="l" r="r" t="t"/>
              <a:pathLst>
                <a:path extrusionOk="0" h="1207" w="1723">
                  <a:moveTo>
                    <a:pt x="582" y="1"/>
                  </a:moveTo>
                  <a:cubicBezTo>
                    <a:pt x="496" y="1"/>
                    <a:pt x="420" y="12"/>
                    <a:pt x="356" y="44"/>
                  </a:cubicBezTo>
                  <a:cubicBezTo>
                    <a:pt x="302" y="87"/>
                    <a:pt x="248" y="141"/>
                    <a:pt x="205" y="205"/>
                  </a:cubicBezTo>
                  <a:lnTo>
                    <a:pt x="205" y="22"/>
                  </a:lnTo>
                  <a:lnTo>
                    <a:pt x="1" y="22"/>
                  </a:lnTo>
                  <a:lnTo>
                    <a:pt x="1" y="1206"/>
                  </a:lnTo>
                  <a:lnTo>
                    <a:pt x="205" y="1206"/>
                  </a:lnTo>
                  <a:lnTo>
                    <a:pt x="205" y="539"/>
                  </a:lnTo>
                  <a:cubicBezTo>
                    <a:pt x="205" y="421"/>
                    <a:pt x="227" y="334"/>
                    <a:pt x="291" y="270"/>
                  </a:cubicBezTo>
                  <a:cubicBezTo>
                    <a:pt x="345" y="195"/>
                    <a:pt x="420" y="162"/>
                    <a:pt x="528" y="162"/>
                  </a:cubicBezTo>
                  <a:cubicBezTo>
                    <a:pt x="603" y="162"/>
                    <a:pt x="668" y="195"/>
                    <a:pt x="711" y="248"/>
                  </a:cubicBezTo>
                  <a:cubicBezTo>
                    <a:pt x="743" y="302"/>
                    <a:pt x="765" y="388"/>
                    <a:pt x="765" y="496"/>
                  </a:cubicBezTo>
                  <a:lnTo>
                    <a:pt x="765" y="1206"/>
                  </a:lnTo>
                  <a:lnTo>
                    <a:pt x="959" y="1206"/>
                  </a:lnTo>
                  <a:lnTo>
                    <a:pt x="959" y="539"/>
                  </a:lnTo>
                  <a:cubicBezTo>
                    <a:pt x="959" y="421"/>
                    <a:pt x="991" y="334"/>
                    <a:pt x="1045" y="270"/>
                  </a:cubicBezTo>
                  <a:cubicBezTo>
                    <a:pt x="1109" y="195"/>
                    <a:pt x="1185" y="162"/>
                    <a:pt x="1292" y="162"/>
                  </a:cubicBezTo>
                  <a:cubicBezTo>
                    <a:pt x="1368" y="162"/>
                    <a:pt x="1432" y="195"/>
                    <a:pt x="1464" y="248"/>
                  </a:cubicBezTo>
                  <a:cubicBezTo>
                    <a:pt x="1507" y="302"/>
                    <a:pt x="1529" y="388"/>
                    <a:pt x="1529" y="496"/>
                  </a:cubicBezTo>
                  <a:lnTo>
                    <a:pt x="1529" y="1206"/>
                  </a:lnTo>
                  <a:lnTo>
                    <a:pt x="1723" y="1206"/>
                  </a:lnTo>
                  <a:lnTo>
                    <a:pt x="1723" y="496"/>
                  </a:lnTo>
                  <a:cubicBezTo>
                    <a:pt x="1723" y="334"/>
                    <a:pt x="1690" y="216"/>
                    <a:pt x="1626" y="130"/>
                  </a:cubicBezTo>
                  <a:cubicBezTo>
                    <a:pt x="1561" y="44"/>
                    <a:pt x="1464" y="1"/>
                    <a:pt x="1335" y="1"/>
                  </a:cubicBezTo>
                  <a:cubicBezTo>
                    <a:pt x="1249" y="1"/>
                    <a:pt x="1174" y="22"/>
                    <a:pt x="1099" y="55"/>
                  </a:cubicBezTo>
                  <a:cubicBezTo>
                    <a:pt x="1034" y="98"/>
                    <a:pt x="980" y="162"/>
                    <a:pt x="926" y="248"/>
                  </a:cubicBezTo>
                  <a:cubicBezTo>
                    <a:pt x="905" y="173"/>
                    <a:pt x="851" y="108"/>
                    <a:pt x="797" y="65"/>
                  </a:cubicBezTo>
                  <a:cubicBezTo>
                    <a:pt x="733" y="22"/>
                    <a:pt x="668" y="1"/>
                    <a:pt x="5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6"/>
            <p:cNvSpPr/>
            <p:nvPr/>
          </p:nvSpPr>
          <p:spPr>
            <a:xfrm>
              <a:off x="2963400" y="2731550"/>
              <a:ext cx="26400" cy="41200"/>
            </a:xfrm>
            <a:custGeom>
              <a:rect b="b" l="l" r="r" t="t"/>
              <a:pathLst>
                <a:path extrusionOk="0" h="1648" w="1056">
                  <a:moveTo>
                    <a:pt x="528" y="162"/>
                  </a:moveTo>
                  <a:cubicBezTo>
                    <a:pt x="625" y="162"/>
                    <a:pt x="711" y="205"/>
                    <a:pt x="765" y="281"/>
                  </a:cubicBezTo>
                  <a:cubicBezTo>
                    <a:pt x="829" y="367"/>
                    <a:pt x="851" y="474"/>
                    <a:pt x="851" y="614"/>
                  </a:cubicBezTo>
                  <a:cubicBezTo>
                    <a:pt x="851" y="754"/>
                    <a:pt x="829" y="873"/>
                    <a:pt x="765" y="948"/>
                  </a:cubicBezTo>
                  <a:cubicBezTo>
                    <a:pt x="711" y="1034"/>
                    <a:pt x="625" y="1077"/>
                    <a:pt x="528" y="1077"/>
                  </a:cubicBezTo>
                  <a:cubicBezTo>
                    <a:pt x="420" y="1077"/>
                    <a:pt x="345" y="1034"/>
                    <a:pt x="280" y="948"/>
                  </a:cubicBezTo>
                  <a:cubicBezTo>
                    <a:pt x="226" y="873"/>
                    <a:pt x="194" y="754"/>
                    <a:pt x="194" y="614"/>
                  </a:cubicBezTo>
                  <a:cubicBezTo>
                    <a:pt x="194" y="474"/>
                    <a:pt x="226" y="367"/>
                    <a:pt x="280" y="281"/>
                  </a:cubicBezTo>
                  <a:cubicBezTo>
                    <a:pt x="345" y="205"/>
                    <a:pt x="420" y="162"/>
                    <a:pt x="528" y="162"/>
                  </a:cubicBezTo>
                  <a:close/>
                  <a:moveTo>
                    <a:pt x="571" y="1"/>
                  </a:moveTo>
                  <a:cubicBezTo>
                    <a:pt x="485" y="1"/>
                    <a:pt x="409" y="12"/>
                    <a:pt x="356" y="44"/>
                  </a:cubicBezTo>
                  <a:cubicBezTo>
                    <a:pt x="291" y="87"/>
                    <a:pt x="237" y="130"/>
                    <a:pt x="194" y="205"/>
                  </a:cubicBezTo>
                  <a:lnTo>
                    <a:pt x="194" y="22"/>
                  </a:lnTo>
                  <a:lnTo>
                    <a:pt x="0" y="22"/>
                  </a:lnTo>
                  <a:lnTo>
                    <a:pt x="0" y="1647"/>
                  </a:lnTo>
                  <a:lnTo>
                    <a:pt x="194" y="1647"/>
                  </a:lnTo>
                  <a:lnTo>
                    <a:pt x="194" y="1023"/>
                  </a:lnTo>
                  <a:cubicBezTo>
                    <a:pt x="237" y="1099"/>
                    <a:pt x="291" y="1152"/>
                    <a:pt x="356" y="1185"/>
                  </a:cubicBezTo>
                  <a:cubicBezTo>
                    <a:pt x="409" y="1217"/>
                    <a:pt x="485" y="1238"/>
                    <a:pt x="571" y="1238"/>
                  </a:cubicBezTo>
                  <a:cubicBezTo>
                    <a:pt x="721" y="1238"/>
                    <a:pt x="829" y="1174"/>
                    <a:pt x="926" y="1066"/>
                  </a:cubicBezTo>
                  <a:cubicBezTo>
                    <a:pt x="1012" y="948"/>
                    <a:pt x="1055" y="797"/>
                    <a:pt x="1055" y="614"/>
                  </a:cubicBezTo>
                  <a:cubicBezTo>
                    <a:pt x="1055" y="431"/>
                    <a:pt x="1012" y="281"/>
                    <a:pt x="926" y="173"/>
                  </a:cubicBezTo>
                  <a:cubicBezTo>
                    <a:pt x="829" y="55"/>
                    <a:pt x="721" y="1"/>
                    <a:pt x="5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6"/>
            <p:cNvSpPr/>
            <p:nvPr/>
          </p:nvSpPr>
          <p:spPr>
            <a:xfrm>
              <a:off x="2997575" y="2731550"/>
              <a:ext cx="17225" cy="30175"/>
            </a:xfrm>
            <a:custGeom>
              <a:rect b="b" l="l" r="r" t="t"/>
              <a:pathLst>
                <a:path extrusionOk="0" h="1207" w="689">
                  <a:moveTo>
                    <a:pt x="592" y="1"/>
                  </a:moveTo>
                  <a:cubicBezTo>
                    <a:pt x="495" y="1"/>
                    <a:pt x="420" y="12"/>
                    <a:pt x="355" y="55"/>
                  </a:cubicBezTo>
                  <a:cubicBezTo>
                    <a:pt x="291" y="87"/>
                    <a:pt x="237" y="141"/>
                    <a:pt x="194" y="205"/>
                  </a:cubicBezTo>
                  <a:lnTo>
                    <a:pt x="194" y="22"/>
                  </a:lnTo>
                  <a:lnTo>
                    <a:pt x="0" y="22"/>
                  </a:lnTo>
                  <a:lnTo>
                    <a:pt x="0" y="1206"/>
                  </a:lnTo>
                  <a:lnTo>
                    <a:pt x="194" y="1206"/>
                  </a:lnTo>
                  <a:lnTo>
                    <a:pt x="194" y="582"/>
                  </a:lnTo>
                  <a:cubicBezTo>
                    <a:pt x="194" y="453"/>
                    <a:pt x="226" y="345"/>
                    <a:pt x="280" y="281"/>
                  </a:cubicBezTo>
                  <a:cubicBezTo>
                    <a:pt x="345" y="205"/>
                    <a:pt x="431" y="173"/>
                    <a:pt x="538" y="173"/>
                  </a:cubicBezTo>
                  <a:cubicBezTo>
                    <a:pt x="571" y="173"/>
                    <a:pt x="592" y="173"/>
                    <a:pt x="624" y="184"/>
                  </a:cubicBezTo>
                  <a:cubicBezTo>
                    <a:pt x="646" y="184"/>
                    <a:pt x="667" y="195"/>
                    <a:pt x="689" y="205"/>
                  </a:cubicBezTo>
                  <a:lnTo>
                    <a:pt x="689" y="12"/>
                  </a:lnTo>
                  <a:cubicBezTo>
                    <a:pt x="667" y="1"/>
                    <a:pt x="657" y="1"/>
                    <a:pt x="6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6"/>
            <p:cNvSpPr/>
            <p:nvPr/>
          </p:nvSpPr>
          <p:spPr>
            <a:xfrm>
              <a:off x="3016675" y="2731550"/>
              <a:ext cx="27200" cy="30975"/>
            </a:xfrm>
            <a:custGeom>
              <a:rect b="b" l="l" r="r" t="t"/>
              <a:pathLst>
                <a:path extrusionOk="0" h="1239" w="1088">
                  <a:moveTo>
                    <a:pt x="582" y="162"/>
                  </a:moveTo>
                  <a:cubicBezTo>
                    <a:pt x="678" y="162"/>
                    <a:pt x="754" y="195"/>
                    <a:pt x="808" y="259"/>
                  </a:cubicBezTo>
                  <a:cubicBezTo>
                    <a:pt x="861" y="324"/>
                    <a:pt x="894" y="399"/>
                    <a:pt x="894" y="507"/>
                  </a:cubicBezTo>
                  <a:lnTo>
                    <a:pt x="205" y="507"/>
                  </a:lnTo>
                  <a:cubicBezTo>
                    <a:pt x="216" y="399"/>
                    <a:pt x="259" y="313"/>
                    <a:pt x="323" y="248"/>
                  </a:cubicBezTo>
                  <a:cubicBezTo>
                    <a:pt x="388" y="195"/>
                    <a:pt x="474" y="162"/>
                    <a:pt x="582" y="162"/>
                  </a:cubicBezTo>
                  <a:close/>
                  <a:moveTo>
                    <a:pt x="582" y="1"/>
                  </a:moveTo>
                  <a:cubicBezTo>
                    <a:pt x="399" y="1"/>
                    <a:pt x="259" y="55"/>
                    <a:pt x="151" y="173"/>
                  </a:cubicBezTo>
                  <a:cubicBezTo>
                    <a:pt x="54" y="281"/>
                    <a:pt x="0" y="431"/>
                    <a:pt x="0" y="625"/>
                  </a:cubicBezTo>
                  <a:cubicBezTo>
                    <a:pt x="0" y="808"/>
                    <a:pt x="54" y="959"/>
                    <a:pt x="162" y="1066"/>
                  </a:cubicBezTo>
                  <a:cubicBezTo>
                    <a:pt x="269" y="1174"/>
                    <a:pt x="420" y="1238"/>
                    <a:pt x="614" y="1238"/>
                  </a:cubicBezTo>
                  <a:cubicBezTo>
                    <a:pt x="689" y="1238"/>
                    <a:pt x="764" y="1228"/>
                    <a:pt x="829" y="1206"/>
                  </a:cubicBezTo>
                  <a:cubicBezTo>
                    <a:pt x="904" y="1195"/>
                    <a:pt x="980" y="1174"/>
                    <a:pt x="1044" y="1142"/>
                  </a:cubicBezTo>
                  <a:lnTo>
                    <a:pt x="1044" y="959"/>
                  </a:lnTo>
                  <a:cubicBezTo>
                    <a:pt x="980" y="1002"/>
                    <a:pt x="904" y="1023"/>
                    <a:pt x="840" y="1045"/>
                  </a:cubicBezTo>
                  <a:cubicBezTo>
                    <a:pt x="764" y="1055"/>
                    <a:pt x="700" y="1066"/>
                    <a:pt x="625" y="1066"/>
                  </a:cubicBezTo>
                  <a:cubicBezTo>
                    <a:pt x="495" y="1066"/>
                    <a:pt x="399" y="1034"/>
                    <a:pt x="323" y="969"/>
                  </a:cubicBezTo>
                  <a:cubicBezTo>
                    <a:pt x="248" y="894"/>
                    <a:pt x="205" y="797"/>
                    <a:pt x="205" y="657"/>
                  </a:cubicBezTo>
                  <a:lnTo>
                    <a:pt x="1087" y="657"/>
                  </a:lnTo>
                  <a:lnTo>
                    <a:pt x="1087" y="571"/>
                  </a:lnTo>
                  <a:cubicBezTo>
                    <a:pt x="1087" y="388"/>
                    <a:pt x="1044" y="248"/>
                    <a:pt x="947" y="151"/>
                  </a:cubicBezTo>
                  <a:cubicBezTo>
                    <a:pt x="861" y="44"/>
                    <a:pt x="732" y="1"/>
                    <a:pt x="5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6"/>
            <p:cNvSpPr/>
            <p:nvPr/>
          </p:nvSpPr>
          <p:spPr>
            <a:xfrm>
              <a:off x="3049775" y="2731550"/>
              <a:ext cx="22350" cy="30975"/>
            </a:xfrm>
            <a:custGeom>
              <a:rect b="b" l="l" r="r" t="t"/>
              <a:pathLst>
                <a:path extrusionOk="0" h="1239" w="894">
                  <a:moveTo>
                    <a:pt x="463" y="1"/>
                  </a:moveTo>
                  <a:cubicBezTo>
                    <a:pt x="312" y="1"/>
                    <a:pt x="205" y="33"/>
                    <a:pt x="129" y="87"/>
                  </a:cubicBezTo>
                  <a:cubicBezTo>
                    <a:pt x="43" y="151"/>
                    <a:pt x="11" y="238"/>
                    <a:pt x="11" y="345"/>
                  </a:cubicBezTo>
                  <a:cubicBezTo>
                    <a:pt x="11" y="431"/>
                    <a:pt x="32" y="507"/>
                    <a:pt x="86" y="560"/>
                  </a:cubicBezTo>
                  <a:cubicBezTo>
                    <a:pt x="140" y="614"/>
                    <a:pt x="226" y="647"/>
                    <a:pt x="345" y="679"/>
                  </a:cubicBezTo>
                  <a:lnTo>
                    <a:pt x="409" y="690"/>
                  </a:lnTo>
                  <a:cubicBezTo>
                    <a:pt x="538" y="722"/>
                    <a:pt x="614" y="743"/>
                    <a:pt x="646" y="776"/>
                  </a:cubicBezTo>
                  <a:cubicBezTo>
                    <a:pt x="678" y="797"/>
                    <a:pt x="700" y="840"/>
                    <a:pt x="700" y="894"/>
                  </a:cubicBezTo>
                  <a:cubicBezTo>
                    <a:pt x="700" y="948"/>
                    <a:pt x="678" y="991"/>
                    <a:pt x="624" y="1023"/>
                  </a:cubicBezTo>
                  <a:cubicBezTo>
                    <a:pt x="581" y="1055"/>
                    <a:pt x="506" y="1077"/>
                    <a:pt x="420" y="1077"/>
                  </a:cubicBezTo>
                  <a:cubicBezTo>
                    <a:pt x="345" y="1077"/>
                    <a:pt x="280" y="1066"/>
                    <a:pt x="205" y="1045"/>
                  </a:cubicBezTo>
                  <a:cubicBezTo>
                    <a:pt x="140" y="1023"/>
                    <a:pt x="65" y="1002"/>
                    <a:pt x="0" y="959"/>
                  </a:cubicBezTo>
                  <a:lnTo>
                    <a:pt x="0" y="1163"/>
                  </a:lnTo>
                  <a:cubicBezTo>
                    <a:pt x="75" y="1185"/>
                    <a:pt x="140" y="1206"/>
                    <a:pt x="215" y="1217"/>
                  </a:cubicBezTo>
                  <a:cubicBezTo>
                    <a:pt x="280" y="1228"/>
                    <a:pt x="345" y="1238"/>
                    <a:pt x="409" y="1238"/>
                  </a:cubicBezTo>
                  <a:cubicBezTo>
                    <a:pt x="560" y="1238"/>
                    <a:pt x="678" y="1206"/>
                    <a:pt x="764" y="1142"/>
                  </a:cubicBezTo>
                  <a:cubicBezTo>
                    <a:pt x="850" y="1077"/>
                    <a:pt x="893" y="991"/>
                    <a:pt x="893" y="883"/>
                  </a:cubicBezTo>
                  <a:cubicBezTo>
                    <a:pt x="893" y="786"/>
                    <a:pt x="872" y="711"/>
                    <a:pt x="807" y="657"/>
                  </a:cubicBezTo>
                  <a:cubicBezTo>
                    <a:pt x="753" y="603"/>
                    <a:pt x="657" y="560"/>
                    <a:pt x="517" y="528"/>
                  </a:cubicBezTo>
                  <a:lnTo>
                    <a:pt x="452" y="517"/>
                  </a:lnTo>
                  <a:cubicBezTo>
                    <a:pt x="345" y="496"/>
                    <a:pt x="280" y="464"/>
                    <a:pt x="248" y="442"/>
                  </a:cubicBezTo>
                  <a:cubicBezTo>
                    <a:pt x="215" y="421"/>
                    <a:pt x="194" y="377"/>
                    <a:pt x="194" y="334"/>
                  </a:cubicBezTo>
                  <a:cubicBezTo>
                    <a:pt x="194" y="281"/>
                    <a:pt x="215" y="238"/>
                    <a:pt x="269" y="205"/>
                  </a:cubicBezTo>
                  <a:cubicBezTo>
                    <a:pt x="312" y="173"/>
                    <a:pt x="388" y="162"/>
                    <a:pt x="484" y="162"/>
                  </a:cubicBezTo>
                  <a:cubicBezTo>
                    <a:pt x="549" y="162"/>
                    <a:pt x="603" y="162"/>
                    <a:pt x="667" y="184"/>
                  </a:cubicBezTo>
                  <a:cubicBezTo>
                    <a:pt x="721" y="195"/>
                    <a:pt x="775" y="216"/>
                    <a:pt x="840" y="248"/>
                  </a:cubicBezTo>
                  <a:lnTo>
                    <a:pt x="840" y="65"/>
                  </a:lnTo>
                  <a:cubicBezTo>
                    <a:pt x="786" y="44"/>
                    <a:pt x="721" y="22"/>
                    <a:pt x="657" y="12"/>
                  </a:cubicBezTo>
                  <a:cubicBezTo>
                    <a:pt x="592" y="1"/>
                    <a:pt x="527" y="1"/>
                    <a:pt x="4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6"/>
            <p:cNvSpPr/>
            <p:nvPr/>
          </p:nvSpPr>
          <p:spPr>
            <a:xfrm>
              <a:off x="3077750" y="2731550"/>
              <a:ext cx="22625" cy="30975"/>
            </a:xfrm>
            <a:custGeom>
              <a:rect b="b" l="l" r="r" t="t"/>
              <a:pathLst>
                <a:path extrusionOk="0" h="1239" w="905">
                  <a:moveTo>
                    <a:pt x="463" y="1"/>
                  </a:moveTo>
                  <a:cubicBezTo>
                    <a:pt x="312" y="1"/>
                    <a:pt x="205" y="33"/>
                    <a:pt x="130" y="87"/>
                  </a:cubicBezTo>
                  <a:cubicBezTo>
                    <a:pt x="43" y="151"/>
                    <a:pt x="11" y="238"/>
                    <a:pt x="11" y="345"/>
                  </a:cubicBezTo>
                  <a:cubicBezTo>
                    <a:pt x="11" y="431"/>
                    <a:pt x="33" y="507"/>
                    <a:pt x="86" y="560"/>
                  </a:cubicBezTo>
                  <a:cubicBezTo>
                    <a:pt x="140" y="614"/>
                    <a:pt x="226" y="647"/>
                    <a:pt x="345" y="679"/>
                  </a:cubicBezTo>
                  <a:lnTo>
                    <a:pt x="420" y="690"/>
                  </a:lnTo>
                  <a:cubicBezTo>
                    <a:pt x="539" y="722"/>
                    <a:pt x="614" y="743"/>
                    <a:pt x="646" y="776"/>
                  </a:cubicBezTo>
                  <a:cubicBezTo>
                    <a:pt x="678" y="797"/>
                    <a:pt x="700" y="840"/>
                    <a:pt x="700" y="894"/>
                  </a:cubicBezTo>
                  <a:cubicBezTo>
                    <a:pt x="700" y="948"/>
                    <a:pt x="678" y="991"/>
                    <a:pt x="625" y="1023"/>
                  </a:cubicBezTo>
                  <a:cubicBezTo>
                    <a:pt x="582" y="1055"/>
                    <a:pt x="506" y="1077"/>
                    <a:pt x="420" y="1077"/>
                  </a:cubicBezTo>
                  <a:cubicBezTo>
                    <a:pt x="345" y="1077"/>
                    <a:pt x="280" y="1066"/>
                    <a:pt x="216" y="1045"/>
                  </a:cubicBezTo>
                  <a:cubicBezTo>
                    <a:pt x="140" y="1023"/>
                    <a:pt x="76" y="1002"/>
                    <a:pt x="0" y="959"/>
                  </a:cubicBezTo>
                  <a:lnTo>
                    <a:pt x="0" y="1163"/>
                  </a:lnTo>
                  <a:cubicBezTo>
                    <a:pt x="76" y="1185"/>
                    <a:pt x="151" y="1206"/>
                    <a:pt x="216" y="1217"/>
                  </a:cubicBezTo>
                  <a:cubicBezTo>
                    <a:pt x="280" y="1228"/>
                    <a:pt x="356" y="1238"/>
                    <a:pt x="409" y="1238"/>
                  </a:cubicBezTo>
                  <a:cubicBezTo>
                    <a:pt x="560" y="1238"/>
                    <a:pt x="678" y="1206"/>
                    <a:pt x="765" y="1142"/>
                  </a:cubicBezTo>
                  <a:cubicBezTo>
                    <a:pt x="861" y="1077"/>
                    <a:pt x="904" y="991"/>
                    <a:pt x="904" y="883"/>
                  </a:cubicBezTo>
                  <a:cubicBezTo>
                    <a:pt x="904" y="786"/>
                    <a:pt x="872" y="711"/>
                    <a:pt x="808" y="657"/>
                  </a:cubicBezTo>
                  <a:cubicBezTo>
                    <a:pt x="754" y="603"/>
                    <a:pt x="657" y="560"/>
                    <a:pt x="517" y="528"/>
                  </a:cubicBezTo>
                  <a:lnTo>
                    <a:pt x="452" y="517"/>
                  </a:lnTo>
                  <a:cubicBezTo>
                    <a:pt x="356" y="496"/>
                    <a:pt x="280" y="464"/>
                    <a:pt x="248" y="442"/>
                  </a:cubicBezTo>
                  <a:cubicBezTo>
                    <a:pt x="216" y="421"/>
                    <a:pt x="194" y="377"/>
                    <a:pt x="194" y="334"/>
                  </a:cubicBezTo>
                  <a:cubicBezTo>
                    <a:pt x="194" y="281"/>
                    <a:pt x="216" y="238"/>
                    <a:pt x="269" y="205"/>
                  </a:cubicBezTo>
                  <a:cubicBezTo>
                    <a:pt x="312" y="173"/>
                    <a:pt x="388" y="162"/>
                    <a:pt x="485" y="162"/>
                  </a:cubicBezTo>
                  <a:cubicBezTo>
                    <a:pt x="549" y="162"/>
                    <a:pt x="603" y="162"/>
                    <a:pt x="668" y="184"/>
                  </a:cubicBezTo>
                  <a:cubicBezTo>
                    <a:pt x="721" y="195"/>
                    <a:pt x="786" y="216"/>
                    <a:pt x="840" y="248"/>
                  </a:cubicBezTo>
                  <a:lnTo>
                    <a:pt x="840" y="65"/>
                  </a:lnTo>
                  <a:cubicBezTo>
                    <a:pt x="786" y="44"/>
                    <a:pt x="721" y="22"/>
                    <a:pt x="668" y="12"/>
                  </a:cubicBezTo>
                  <a:cubicBezTo>
                    <a:pt x="603" y="1"/>
                    <a:pt x="528" y="1"/>
                    <a:pt x="4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6"/>
            <p:cNvSpPr/>
            <p:nvPr/>
          </p:nvSpPr>
          <p:spPr>
            <a:xfrm>
              <a:off x="3105725" y="2731550"/>
              <a:ext cx="27475" cy="30975"/>
            </a:xfrm>
            <a:custGeom>
              <a:rect b="b" l="l" r="r" t="t"/>
              <a:pathLst>
                <a:path extrusionOk="0" h="1239" w="1099">
                  <a:moveTo>
                    <a:pt x="582" y="162"/>
                  </a:moveTo>
                  <a:cubicBezTo>
                    <a:pt x="679" y="162"/>
                    <a:pt x="754" y="195"/>
                    <a:pt x="808" y="259"/>
                  </a:cubicBezTo>
                  <a:cubicBezTo>
                    <a:pt x="872" y="324"/>
                    <a:pt x="905" y="399"/>
                    <a:pt x="905" y="507"/>
                  </a:cubicBezTo>
                  <a:lnTo>
                    <a:pt x="216" y="507"/>
                  </a:lnTo>
                  <a:cubicBezTo>
                    <a:pt x="227" y="399"/>
                    <a:pt x="259" y="313"/>
                    <a:pt x="324" y="248"/>
                  </a:cubicBezTo>
                  <a:cubicBezTo>
                    <a:pt x="388" y="195"/>
                    <a:pt x="474" y="162"/>
                    <a:pt x="582" y="162"/>
                  </a:cubicBezTo>
                  <a:close/>
                  <a:moveTo>
                    <a:pt x="582" y="1"/>
                  </a:moveTo>
                  <a:cubicBezTo>
                    <a:pt x="410" y="1"/>
                    <a:pt x="270" y="55"/>
                    <a:pt x="162" y="173"/>
                  </a:cubicBezTo>
                  <a:cubicBezTo>
                    <a:pt x="54" y="281"/>
                    <a:pt x="1" y="431"/>
                    <a:pt x="1" y="625"/>
                  </a:cubicBezTo>
                  <a:cubicBezTo>
                    <a:pt x="1" y="808"/>
                    <a:pt x="54" y="959"/>
                    <a:pt x="173" y="1066"/>
                  </a:cubicBezTo>
                  <a:cubicBezTo>
                    <a:pt x="280" y="1174"/>
                    <a:pt x="431" y="1238"/>
                    <a:pt x="614" y="1238"/>
                  </a:cubicBezTo>
                  <a:cubicBezTo>
                    <a:pt x="689" y="1238"/>
                    <a:pt x="765" y="1228"/>
                    <a:pt x="840" y="1206"/>
                  </a:cubicBezTo>
                  <a:cubicBezTo>
                    <a:pt x="915" y="1195"/>
                    <a:pt x="980" y="1174"/>
                    <a:pt x="1055" y="1142"/>
                  </a:cubicBezTo>
                  <a:lnTo>
                    <a:pt x="1055" y="959"/>
                  </a:lnTo>
                  <a:cubicBezTo>
                    <a:pt x="980" y="1002"/>
                    <a:pt x="915" y="1023"/>
                    <a:pt x="840" y="1045"/>
                  </a:cubicBezTo>
                  <a:cubicBezTo>
                    <a:pt x="776" y="1055"/>
                    <a:pt x="700" y="1066"/>
                    <a:pt x="625" y="1066"/>
                  </a:cubicBezTo>
                  <a:cubicBezTo>
                    <a:pt x="496" y="1066"/>
                    <a:pt x="399" y="1034"/>
                    <a:pt x="324" y="969"/>
                  </a:cubicBezTo>
                  <a:cubicBezTo>
                    <a:pt x="259" y="894"/>
                    <a:pt x="216" y="797"/>
                    <a:pt x="205" y="657"/>
                  </a:cubicBezTo>
                  <a:lnTo>
                    <a:pt x="1098" y="657"/>
                  </a:lnTo>
                  <a:lnTo>
                    <a:pt x="1098" y="571"/>
                  </a:lnTo>
                  <a:cubicBezTo>
                    <a:pt x="1098" y="388"/>
                    <a:pt x="1045" y="248"/>
                    <a:pt x="959" y="151"/>
                  </a:cubicBezTo>
                  <a:cubicBezTo>
                    <a:pt x="862" y="44"/>
                    <a:pt x="743" y="1"/>
                    <a:pt x="5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6"/>
            <p:cNvSpPr/>
            <p:nvPr/>
          </p:nvSpPr>
          <p:spPr>
            <a:xfrm>
              <a:off x="3138825" y="2720800"/>
              <a:ext cx="26400" cy="41725"/>
            </a:xfrm>
            <a:custGeom>
              <a:rect b="b" l="l" r="r" t="t"/>
              <a:pathLst>
                <a:path extrusionOk="0" h="1669" w="1056">
                  <a:moveTo>
                    <a:pt x="539" y="592"/>
                  </a:moveTo>
                  <a:cubicBezTo>
                    <a:pt x="635" y="592"/>
                    <a:pt x="722" y="635"/>
                    <a:pt x="775" y="711"/>
                  </a:cubicBezTo>
                  <a:cubicBezTo>
                    <a:pt x="829" y="797"/>
                    <a:pt x="861" y="904"/>
                    <a:pt x="861" y="1044"/>
                  </a:cubicBezTo>
                  <a:cubicBezTo>
                    <a:pt x="861" y="1184"/>
                    <a:pt x="829" y="1303"/>
                    <a:pt x="775" y="1378"/>
                  </a:cubicBezTo>
                  <a:cubicBezTo>
                    <a:pt x="722" y="1464"/>
                    <a:pt x="635" y="1507"/>
                    <a:pt x="539" y="1507"/>
                  </a:cubicBezTo>
                  <a:cubicBezTo>
                    <a:pt x="431" y="1507"/>
                    <a:pt x="356" y="1464"/>
                    <a:pt x="291" y="1378"/>
                  </a:cubicBezTo>
                  <a:cubicBezTo>
                    <a:pt x="237" y="1303"/>
                    <a:pt x="205" y="1184"/>
                    <a:pt x="205" y="1044"/>
                  </a:cubicBezTo>
                  <a:cubicBezTo>
                    <a:pt x="205" y="904"/>
                    <a:pt x="237" y="797"/>
                    <a:pt x="291" y="711"/>
                  </a:cubicBezTo>
                  <a:cubicBezTo>
                    <a:pt x="356" y="635"/>
                    <a:pt x="431" y="592"/>
                    <a:pt x="539" y="592"/>
                  </a:cubicBezTo>
                  <a:close/>
                  <a:moveTo>
                    <a:pt x="861" y="0"/>
                  </a:moveTo>
                  <a:lnTo>
                    <a:pt x="861" y="635"/>
                  </a:lnTo>
                  <a:cubicBezTo>
                    <a:pt x="818" y="560"/>
                    <a:pt x="775" y="517"/>
                    <a:pt x="711" y="474"/>
                  </a:cubicBezTo>
                  <a:cubicBezTo>
                    <a:pt x="646" y="442"/>
                    <a:pt x="571" y="431"/>
                    <a:pt x="485" y="431"/>
                  </a:cubicBezTo>
                  <a:cubicBezTo>
                    <a:pt x="345" y="431"/>
                    <a:pt x="226" y="485"/>
                    <a:pt x="140" y="603"/>
                  </a:cubicBezTo>
                  <a:cubicBezTo>
                    <a:pt x="54" y="711"/>
                    <a:pt x="0" y="861"/>
                    <a:pt x="0" y="1044"/>
                  </a:cubicBezTo>
                  <a:cubicBezTo>
                    <a:pt x="0" y="1227"/>
                    <a:pt x="54" y="1378"/>
                    <a:pt x="140" y="1496"/>
                  </a:cubicBezTo>
                  <a:cubicBezTo>
                    <a:pt x="226" y="1604"/>
                    <a:pt x="345" y="1668"/>
                    <a:pt x="485" y="1668"/>
                  </a:cubicBezTo>
                  <a:cubicBezTo>
                    <a:pt x="571" y="1668"/>
                    <a:pt x="646" y="1647"/>
                    <a:pt x="711" y="1615"/>
                  </a:cubicBezTo>
                  <a:cubicBezTo>
                    <a:pt x="775" y="1582"/>
                    <a:pt x="818" y="1529"/>
                    <a:pt x="861" y="1453"/>
                  </a:cubicBezTo>
                  <a:lnTo>
                    <a:pt x="861" y="1636"/>
                  </a:lnTo>
                  <a:lnTo>
                    <a:pt x="1055" y="1636"/>
                  </a:lnTo>
                  <a:lnTo>
                    <a:pt x="10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6"/>
            <p:cNvSpPr/>
            <p:nvPr/>
          </p:nvSpPr>
          <p:spPr>
            <a:xfrm>
              <a:off x="4331550" y="3007350"/>
              <a:ext cx="438875" cy="216600"/>
            </a:xfrm>
            <a:custGeom>
              <a:rect b="b" l="l" r="r" t="t"/>
              <a:pathLst>
                <a:path extrusionOk="0" h="8664" w="17555">
                  <a:moveTo>
                    <a:pt x="1" y="0"/>
                  </a:moveTo>
                  <a:lnTo>
                    <a:pt x="1" y="8664"/>
                  </a:lnTo>
                  <a:lnTo>
                    <a:pt x="17554" y="8664"/>
                  </a:lnTo>
                  <a:lnTo>
                    <a:pt x="17554"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6"/>
            <p:cNvSpPr/>
            <p:nvPr/>
          </p:nvSpPr>
          <p:spPr>
            <a:xfrm>
              <a:off x="4331550" y="3007350"/>
              <a:ext cx="438875" cy="216600"/>
            </a:xfrm>
            <a:custGeom>
              <a:rect b="b" l="l" r="r" t="t"/>
              <a:pathLst>
                <a:path extrusionOk="0" fill="none" h="8664" w="17555">
                  <a:moveTo>
                    <a:pt x="1" y="0"/>
                  </a:moveTo>
                  <a:lnTo>
                    <a:pt x="17554" y="0"/>
                  </a:lnTo>
                  <a:moveTo>
                    <a:pt x="1" y="0"/>
                  </a:moveTo>
                  <a:lnTo>
                    <a:pt x="17554" y="0"/>
                  </a:lnTo>
                  <a:moveTo>
                    <a:pt x="17554" y="0"/>
                  </a:moveTo>
                  <a:lnTo>
                    <a:pt x="17554" y="8664"/>
                  </a:lnTo>
                  <a:moveTo>
                    <a:pt x="17554" y="0"/>
                  </a:moveTo>
                  <a:lnTo>
                    <a:pt x="17554" y="8664"/>
                  </a:lnTo>
                  <a:moveTo>
                    <a:pt x="17554" y="8664"/>
                  </a:moveTo>
                  <a:lnTo>
                    <a:pt x="1" y="8664"/>
                  </a:lnTo>
                  <a:moveTo>
                    <a:pt x="17554" y="8664"/>
                  </a:moveTo>
                  <a:lnTo>
                    <a:pt x="1" y="8664"/>
                  </a:lnTo>
                  <a:moveTo>
                    <a:pt x="1" y="8664"/>
                  </a:moveTo>
                  <a:lnTo>
                    <a:pt x="1" y="0"/>
                  </a:lnTo>
                  <a:moveTo>
                    <a:pt x="1" y="8664"/>
                  </a:moveTo>
                  <a:lnTo>
                    <a:pt x="1" y="0"/>
                  </a:lnTo>
                </a:path>
              </a:pathLst>
            </a:custGeom>
            <a:noFill/>
            <a:ln cap="rnd" cmpd="sng" w="3500">
              <a:solidFill>
                <a:srgbClr val="FFFFFF"/>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6"/>
            <p:cNvSpPr/>
            <p:nvPr/>
          </p:nvSpPr>
          <p:spPr>
            <a:xfrm>
              <a:off x="4386725" y="3089125"/>
              <a:ext cx="31750" cy="40650"/>
            </a:xfrm>
            <a:custGeom>
              <a:rect b="b" l="l" r="r" t="t"/>
              <a:pathLst>
                <a:path extrusionOk="0" h="1626" w="1270">
                  <a:moveTo>
                    <a:pt x="764" y="1"/>
                  </a:moveTo>
                  <a:cubicBezTo>
                    <a:pt x="527" y="1"/>
                    <a:pt x="344" y="76"/>
                    <a:pt x="204" y="216"/>
                  </a:cubicBezTo>
                  <a:cubicBezTo>
                    <a:pt x="65" y="367"/>
                    <a:pt x="0" y="560"/>
                    <a:pt x="0" y="819"/>
                  </a:cubicBezTo>
                  <a:cubicBezTo>
                    <a:pt x="0" y="1066"/>
                    <a:pt x="65" y="1271"/>
                    <a:pt x="204" y="1411"/>
                  </a:cubicBezTo>
                  <a:cubicBezTo>
                    <a:pt x="344" y="1561"/>
                    <a:pt x="527" y="1626"/>
                    <a:pt x="764" y="1626"/>
                  </a:cubicBezTo>
                  <a:cubicBezTo>
                    <a:pt x="861" y="1626"/>
                    <a:pt x="947" y="1615"/>
                    <a:pt x="1033" y="1594"/>
                  </a:cubicBezTo>
                  <a:cubicBezTo>
                    <a:pt x="1109" y="1572"/>
                    <a:pt x="1195" y="1529"/>
                    <a:pt x="1270" y="1475"/>
                  </a:cubicBezTo>
                  <a:lnTo>
                    <a:pt x="1270" y="1260"/>
                  </a:lnTo>
                  <a:cubicBezTo>
                    <a:pt x="1195" y="1325"/>
                    <a:pt x="1119" y="1378"/>
                    <a:pt x="1033" y="1411"/>
                  </a:cubicBezTo>
                  <a:cubicBezTo>
                    <a:pt x="958" y="1443"/>
                    <a:pt x="872" y="1454"/>
                    <a:pt x="775" y="1454"/>
                  </a:cubicBezTo>
                  <a:cubicBezTo>
                    <a:pt x="603" y="1454"/>
                    <a:pt x="463" y="1400"/>
                    <a:pt x="366" y="1292"/>
                  </a:cubicBezTo>
                  <a:cubicBezTo>
                    <a:pt x="269" y="1185"/>
                    <a:pt x="226" y="1023"/>
                    <a:pt x="226" y="819"/>
                  </a:cubicBezTo>
                  <a:cubicBezTo>
                    <a:pt x="226" y="614"/>
                    <a:pt x="269" y="453"/>
                    <a:pt x="366" y="345"/>
                  </a:cubicBezTo>
                  <a:cubicBezTo>
                    <a:pt x="463" y="227"/>
                    <a:pt x="603" y="173"/>
                    <a:pt x="775" y="173"/>
                  </a:cubicBezTo>
                  <a:cubicBezTo>
                    <a:pt x="872" y="173"/>
                    <a:pt x="958" y="194"/>
                    <a:pt x="1033" y="227"/>
                  </a:cubicBezTo>
                  <a:cubicBezTo>
                    <a:pt x="1119" y="259"/>
                    <a:pt x="1195" y="313"/>
                    <a:pt x="1270" y="377"/>
                  </a:cubicBezTo>
                  <a:lnTo>
                    <a:pt x="1270" y="151"/>
                  </a:lnTo>
                  <a:cubicBezTo>
                    <a:pt x="1195" y="98"/>
                    <a:pt x="1119" y="65"/>
                    <a:pt x="1033" y="44"/>
                  </a:cubicBezTo>
                  <a:cubicBezTo>
                    <a:pt x="947" y="12"/>
                    <a:pt x="861" y="1"/>
                    <a:pt x="7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6"/>
            <p:cNvSpPr/>
            <p:nvPr/>
          </p:nvSpPr>
          <p:spPr>
            <a:xfrm>
              <a:off x="4424375" y="3099075"/>
              <a:ext cx="26925" cy="30700"/>
            </a:xfrm>
            <a:custGeom>
              <a:rect b="b" l="l" r="r" t="t"/>
              <a:pathLst>
                <a:path extrusionOk="0" h="1228" w="1077">
                  <a:moveTo>
                    <a:pt x="539" y="162"/>
                  </a:moveTo>
                  <a:cubicBezTo>
                    <a:pt x="636" y="162"/>
                    <a:pt x="722" y="205"/>
                    <a:pt x="776" y="281"/>
                  </a:cubicBezTo>
                  <a:cubicBezTo>
                    <a:pt x="840" y="367"/>
                    <a:pt x="872" y="475"/>
                    <a:pt x="872" y="614"/>
                  </a:cubicBezTo>
                  <a:cubicBezTo>
                    <a:pt x="872" y="754"/>
                    <a:pt x="840" y="862"/>
                    <a:pt x="776" y="948"/>
                  </a:cubicBezTo>
                  <a:cubicBezTo>
                    <a:pt x="722" y="1023"/>
                    <a:pt x="636" y="1066"/>
                    <a:pt x="539" y="1066"/>
                  </a:cubicBezTo>
                  <a:cubicBezTo>
                    <a:pt x="431" y="1066"/>
                    <a:pt x="345" y="1023"/>
                    <a:pt x="291" y="948"/>
                  </a:cubicBezTo>
                  <a:cubicBezTo>
                    <a:pt x="227" y="862"/>
                    <a:pt x="194" y="754"/>
                    <a:pt x="194" y="614"/>
                  </a:cubicBezTo>
                  <a:cubicBezTo>
                    <a:pt x="194" y="475"/>
                    <a:pt x="227" y="367"/>
                    <a:pt x="291" y="281"/>
                  </a:cubicBezTo>
                  <a:cubicBezTo>
                    <a:pt x="345" y="205"/>
                    <a:pt x="431" y="162"/>
                    <a:pt x="539" y="162"/>
                  </a:cubicBezTo>
                  <a:close/>
                  <a:moveTo>
                    <a:pt x="539" y="1"/>
                  </a:moveTo>
                  <a:cubicBezTo>
                    <a:pt x="367" y="1"/>
                    <a:pt x="238" y="55"/>
                    <a:pt x="141" y="162"/>
                  </a:cubicBezTo>
                  <a:cubicBezTo>
                    <a:pt x="44" y="270"/>
                    <a:pt x="1" y="421"/>
                    <a:pt x="1" y="614"/>
                  </a:cubicBezTo>
                  <a:cubicBezTo>
                    <a:pt x="1" y="808"/>
                    <a:pt x="44" y="959"/>
                    <a:pt x="141" y="1066"/>
                  </a:cubicBezTo>
                  <a:cubicBezTo>
                    <a:pt x="238" y="1174"/>
                    <a:pt x="367" y="1228"/>
                    <a:pt x="539" y="1228"/>
                  </a:cubicBezTo>
                  <a:cubicBezTo>
                    <a:pt x="700" y="1228"/>
                    <a:pt x="840" y="1174"/>
                    <a:pt x="937" y="1066"/>
                  </a:cubicBezTo>
                  <a:cubicBezTo>
                    <a:pt x="1023" y="959"/>
                    <a:pt x="1077" y="808"/>
                    <a:pt x="1077" y="614"/>
                  </a:cubicBezTo>
                  <a:cubicBezTo>
                    <a:pt x="1077" y="421"/>
                    <a:pt x="1023" y="270"/>
                    <a:pt x="937" y="162"/>
                  </a:cubicBezTo>
                  <a:cubicBezTo>
                    <a:pt x="840" y="55"/>
                    <a:pt x="700" y="1"/>
                    <a:pt x="5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6"/>
            <p:cNvSpPr/>
            <p:nvPr/>
          </p:nvSpPr>
          <p:spPr>
            <a:xfrm>
              <a:off x="4459100" y="3099075"/>
              <a:ext cx="43075" cy="30175"/>
            </a:xfrm>
            <a:custGeom>
              <a:rect b="b" l="l" r="r" t="t"/>
              <a:pathLst>
                <a:path extrusionOk="0" h="1207" w="1723">
                  <a:moveTo>
                    <a:pt x="570" y="1"/>
                  </a:moveTo>
                  <a:cubicBezTo>
                    <a:pt x="484" y="1"/>
                    <a:pt x="420" y="12"/>
                    <a:pt x="355" y="44"/>
                  </a:cubicBezTo>
                  <a:cubicBezTo>
                    <a:pt x="291" y="87"/>
                    <a:pt x="237" y="130"/>
                    <a:pt x="194" y="205"/>
                  </a:cubicBezTo>
                  <a:lnTo>
                    <a:pt x="194" y="22"/>
                  </a:lnTo>
                  <a:lnTo>
                    <a:pt x="0" y="22"/>
                  </a:lnTo>
                  <a:lnTo>
                    <a:pt x="0" y="1206"/>
                  </a:lnTo>
                  <a:lnTo>
                    <a:pt x="194" y="1206"/>
                  </a:lnTo>
                  <a:lnTo>
                    <a:pt x="194" y="539"/>
                  </a:lnTo>
                  <a:cubicBezTo>
                    <a:pt x="194" y="421"/>
                    <a:pt x="226" y="335"/>
                    <a:pt x="280" y="270"/>
                  </a:cubicBezTo>
                  <a:cubicBezTo>
                    <a:pt x="344" y="195"/>
                    <a:pt x="420" y="162"/>
                    <a:pt x="517" y="162"/>
                  </a:cubicBezTo>
                  <a:cubicBezTo>
                    <a:pt x="603" y="162"/>
                    <a:pt x="667" y="195"/>
                    <a:pt x="700" y="248"/>
                  </a:cubicBezTo>
                  <a:cubicBezTo>
                    <a:pt x="743" y="302"/>
                    <a:pt x="764" y="388"/>
                    <a:pt x="764" y="496"/>
                  </a:cubicBezTo>
                  <a:lnTo>
                    <a:pt x="764" y="1206"/>
                  </a:lnTo>
                  <a:lnTo>
                    <a:pt x="958" y="1206"/>
                  </a:lnTo>
                  <a:lnTo>
                    <a:pt x="958" y="539"/>
                  </a:lnTo>
                  <a:cubicBezTo>
                    <a:pt x="958" y="421"/>
                    <a:pt x="990" y="335"/>
                    <a:pt x="1044" y="259"/>
                  </a:cubicBezTo>
                  <a:cubicBezTo>
                    <a:pt x="1098" y="195"/>
                    <a:pt x="1184" y="162"/>
                    <a:pt x="1281" y="162"/>
                  </a:cubicBezTo>
                  <a:cubicBezTo>
                    <a:pt x="1367" y="162"/>
                    <a:pt x="1421" y="195"/>
                    <a:pt x="1464" y="248"/>
                  </a:cubicBezTo>
                  <a:cubicBezTo>
                    <a:pt x="1507" y="302"/>
                    <a:pt x="1528" y="388"/>
                    <a:pt x="1528" y="496"/>
                  </a:cubicBezTo>
                  <a:lnTo>
                    <a:pt x="1528" y="1206"/>
                  </a:lnTo>
                  <a:lnTo>
                    <a:pt x="1722" y="1206"/>
                  </a:lnTo>
                  <a:lnTo>
                    <a:pt x="1722" y="496"/>
                  </a:lnTo>
                  <a:cubicBezTo>
                    <a:pt x="1722" y="335"/>
                    <a:pt x="1690" y="216"/>
                    <a:pt x="1614" y="130"/>
                  </a:cubicBezTo>
                  <a:cubicBezTo>
                    <a:pt x="1550" y="44"/>
                    <a:pt x="1453" y="1"/>
                    <a:pt x="1335" y="1"/>
                  </a:cubicBezTo>
                  <a:cubicBezTo>
                    <a:pt x="1248" y="1"/>
                    <a:pt x="1162" y="12"/>
                    <a:pt x="1098" y="55"/>
                  </a:cubicBezTo>
                  <a:cubicBezTo>
                    <a:pt x="1033" y="98"/>
                    <a:pt x="969" y="162"/>
                    <a:pt x="926" y="248"/>
                  </a:cubicBezTo>
                  <a:cubicBezTo>
                    <a:pt x="893" y="173"/>
                    <a:pt x="850" y="109"/>
                    <a:pt x="786" y="66"/>
                  </a:cubicBezTo>
                  <a:cubicBezTo>
                    <a:pt x="732" y="22"/>
                    <a:pt x="657"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6"/>
            <p:cNvSpPr/>
            <p:nvPr/>
          </p:nvSpPr>
          <p:spPr>
            <a:xfrm>
              <a:off x="4511550" y="3099075"/>
              <a:ext cx="26400" cy="41200"/>
            </a:xfrm>
            <a:custGeom>
              <a:rect b="b" l="l" r="r" t="t"/>
              <a:pathLst>
                <a:path extrusionOk="0" h="1648" w="1056">
                  <a:moveTo>
                    <a:pt x="517" y="162"/>
                  </a:moveTo>
                  <a:cubicBezTo>
                    <a:pt x="625" y="162"/>
                    <a:pt x="700" y="195"/>
                    <a:pt x="765" y="281"/>
                  </a:cubicBezTo>
                  <a:cubicBezTo>
                    <a:pt x="819" y="356"/>
                    <a:pt x="851" y="475"/>
                    <a:pt x="851" y="614"/>
                  </a:cubicBezTo>
                  <a:cubicBezTo>
                    <a:pt x="851" y="754"/>
                    <a:pt x="819" y="873"/>
                    <a:pt x="765" y="948"/>
                  </a:cubicBezTo>
                  <a:cubicBezTo>
                    <a:pt x="700" y="1034"/>
                    <a:pt x="625" y="1066"/>
                    <a:pt x="517" y="1066"/>
                  </a:cubicBezTo>
                  <a:cubicBezTo>
                    <a:pt x="420" y="1066"/>
                    <a:pt x="345" y="1034"/>
                    <a:pt x="281" y="948"/>
                  </a:cubicBezTo>
                  <a:cubicBezTo>
                    <a:pt x="227" y="873"/>
                    <a:pt x="194" y="754"/>
                    <a:pt x="194" y="614"/>
                  </a:cubicBezTo>
                  <a:cubicBezTo>
                    <a:pt x="194" y="475"/>
                    <a:pt x="227" y="356"/>
                    <a:pt x="281" y="281"/>
                  </a:cubicBezTo>
                  <a:cubicBezTo>
                    <a:pt x="345" y="195"/>
                    <a:pt x="420" y="162"/>
                    <a:pt x="517" y="162"/>
                  </a:cubicBezTo>
                  <a:close/>
                  <a:moveTo>
                    <a:pt x="571" y="1"/>
                  </a:moveTo>
                  <a:cubicBezTo>
                    <a:pt x="485" y="1"/>
                    <a:pt x="410" y="12"/>
                    <a:pt x="345" y="44"/>
                  </a:cubicBezTo>
                  <a:cubicBezTo>
                    <a:pt x="281" y="76"/>
                    <a:pt x="237" y="130"/>
                    <a:pt x="194" y="205"/>
                  </a:cubicBezTo>
                  <a:lnTo>
                    <a:pt x="194" y="22"/>
                  </a:lnTo>
                  <a:lnTo>
                    <a:pt x="1" y="22"/>
                  </a:lnTo>
                  <a:lnTo>
                    <a:pt x="1" y="1648"/>
                  </a:lnTo>
                  <a:lnTo>
                    <a:pt x="194" y="1648"/>
                  </a:lnTo>
                  <a:lnTo>
                    <a:pt x="194" y="1023"/>
                  </a:lnTo>
                  <a:cubicBezTo>
                    <a:pt x="237" y="1099"/>
                    <a:pt x="281" y="1153"/>
                    <a:pt x="345" y="1185"/>
                  </a:cubicBezTo>
                  <a:cubicBezTo>
                    <a:pt x="410" y="1217"/>
                    <a:pt x="485" y="1228"/>
                    <a:pt x="571" y="1228"/>
                  </a:cubicBezTo>
                  <a:cubicBezTo>
                    <a:pt x="711" y="1228"/>
                    <a:pt x="829" y="1174"/>
                    <a:pt x="916" y="1066"/>
                  </a:cubicBezTo>
                  <a:cubicBezTo>
                    <a:pt x="1012" y="948"/>
                    <a:pt x="1055" y="797"/>
                    <a:pt x="1055" y="614"/>
                  </a:cubicBezTo>
                  <a:cubicBezTo>
                    <a:pt x="1055" y="431"/>
                    <a:pt x="1012" y="281"/>
                    <a:pt x="916" y="162"/>
                  </a:cubicBezTo>
                  <a:cubicBezTo>
                    <a:pt x="829" y="55"/>
                    <a:pt x="711" y="1"/>
                    <a:pt x="5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6"/>
            <p:cNvSpPr/>
            <p:nvPr/>
          </p:nvSpPr>
          <p:spPr>
            <a:xfrm>
              <a:off x="4545725" y="3099075"/>
              <a:ext cx="17250" cy="30175"/>
            </a:xfrm>
            <a:custGeom>
              <a:rect b="b" l="l" r="r" t="t"/>
              <a:pathLst>
                <a:path extrusionOk="0" h="1207" w="690">
                  <a:moveTo>
                    <a:pt x="592" y="1"/>
                  </a:moveTo>
                  <a:cubicBezTo>
                    <a:pt x="496" y="1"/>
                    <a:pt x="420" y="12"/>
                    <a:pt x="356" y="44"/>
                  </a:cubicBezTo>
                  <a:cubicBezTo>
                    <a:pt x="291" y="87"/>
                    <a:pt x="237" y="141"/>
                    <a:pt x="194" y="205"/>
                  </a:cubicBezTo>
                  <a:lnTo>
                    <a:pt x="194" y="22"/>
                  </a:lnTo>
                  <a:lnTo>
                    <a:pt x="1" y="22"/>
                  </a:lnTo>
                  <a:lnTo>
                    <a:pt x="1" y="1206"/>
                  </a:lnTo>
                  <a:lnTo>
                    <a:pt x="194" y="1206"/>
                  </a:lnTo>
                  <a:lnTo>
                    <a:pt x="194" y="582"/>
                  </a:lnTo>
                  <a:cubicBezTo>
                    <a:pt x="194" y="453"/>
                    <a:pt x="227" y="345"/>
                    <a:pt x="280" y="281"/>
                  </a:cubicBezTo>
                  <a:cubicBezTo>
                    <a:pt x="334" y="205"/>
                    <a:pt x="420" y="173"/>
                    <a:pt x="528" y="173"/>
                  </a:cubicBezTo>
                  <a:lnTo>
                    <a:pt x="614" y="173"/>
                  </a:lnTo>
                  <a:cubicBezTo>
                    <a:pt x="646" y="184"/>
                    <a:pt x="668" y="195"/>
                    <a:pt x="689" y="205"/>
                  </a:cubicBezTo>
                  <a:lnTo>
                    <a:pt x="689" y="12"/>
                  </a:lnTo>
                  <a:cubicBezTo>
                    <a:pt x="668" y="1"/>
                    <a:pt x="646" y="1"/>
                    <a:pt x="6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6"/>
            <p:cNvSpPr/>
            <p:nvPr/>
          </p:nvSpPr>
          <p:spPr>
            <a:xfrm>
              <a:off x="4564825" y="3099075"/>
              <a:ext cx="27200" cy="30700"/>
            </a:xfrm>
            <a:custGeom>
              <a:rect b="b" l="l" r="r" t="t"/>
              <a:pathLst>
                <a:path extrusionOk="0" h="1228" w="1088">
                  <a:moveTo>
                    <a:pt x="571" y="162"/>
                  </a:moveTo>
                  <a:cubicBezTo>
                    <a:pt x="668" y="162"/>
                    <a:pt x="743" y="195"/>
                    <a:pt x="808" y="259"/>
                  </a:cubicBezTo>
                  <a:cubicBezTo>
                    <a:pt x="862" y="313"/>
                    <a:pt x="894" y="399"/>
                    <a:pt x="894" y="507"/>
                  </a:cubicBezTo>
                  <a:lnTo>
                    <a:pt x="205" y="507"/>
                  </a:lnTo>
                  <a:cubicBezTo>
                    <a:pt x="216" y="399"/>
                    <a:pt x="248" y="313"/>
                    <a:pt x="313" y="248"/>
                  </a:cubicBezTo>
                  <a:cubicBezTo>
                    <a:pt x="377" y="195"/>
                    <a:pt x="463" y="162"/>
                    <a:pt x="571" y="162"/>
                  </a:cubicBezTo>
                  <a:close/>
                  <a:moveTo>
                    <a:pt x="571" y="1"/>
                  </a:moveTo>
                  <a:cubicBezTo>
                    <a:pt x="399" y="1"/>
                    <a:pt x="259" y="55"/>
                    <a:pt x="151" y="162"/>
                  </a:cubicBezTo>
                  <a:cubicBezTo>
                    <a:pt x="44" y="281"/>
                    <a:pt x="1" y="431"/>
                    <a:pt x="1" y="625"/>
                  </a:cubicBezTo>
                  <a:cubicBezTo>
                    <a:pt x="1" y="808"/>
                    <a:pt x="54" y="959"/>
                    <a:pt x="162" y="1066"/>
                  </a:cubicBezTo>
                  <a:cubicBezTo>
                    <a:pt x="270" y="1174"/>
                    <a:pt x="420" y="1228"/>
                    <a:pt x="603" y="1228"/>
                  </a:cubicBezTo>
                  <a:cubicBezTo>
                    <a:pt x="679" y="1228"/>
                    <a:pt x="754" y="1228"/>
                    <a:pt x="829" y="1206"/>
                  </a:cubicBezTo>
                  <a:cubicBezTo>
                    <a:pt x="905" y="1196"/>
                    <a:pt x="969" y="1174"/>
                    <a:pt x="1045" y="1142"/>
                  </a:cubicBezTo>
                  <a:lnTo>
                    <a:pt x="1045" y="959"/>
                  </a:lnTo>
                  <a:cubicBezTo>
                    <a:pt x="969" y="991"/>
                    <a:pt x="905" y="1023"/>
                    <a:pt x="829" y="1045"/>
                  </a:cubicBezTo>
                  <a:cubicBezTo>
                    <a:pt x="765" y="1056"/>
                    <a:pt x="689" y="1066"/>
                    <a:pt x="614" y="1066"/>
                  </a:cubicBezTo>
                  <a:cubicBezTo>
                    <a:pt x="485" y="1066"/>
                    <a:pt x="388" y="1034"/>
                    <a:pt x="313" y="959"/>
                  </a:cubicBezTo>
                  <a:cubicBezTo>
                    <a:pt x="248" y="894"/>
                    <a:pt x="205" y="797"/>
                    <a:pt x="194" y="657"/>
                  </a:cubicBezTo>
                  <a:lnTo>
                    <a:pt x="1088" y="657"/>
                  </a:lnTo>
                  <a:lnTo>
                    <a:pt x="1088" y="561"/>
                  </a:lnTo>
                  <a:cubicBezTo>
                    <a:pt x="1088" y="388"/>
                    <a:pt x="1045" y="248"/>
                    <a:pt x="948" y="152"/>
                  </a:cubicBezTo>
                  <a:cubicBezTo>
                    <a:pt x="851" y="44"/>
                    <a:pt x="732" y="1"/>
                    <a:pt x="5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6"/>
            <p:cNvSpPr/>
            <p:nvPr/>
          </p:nvSpPr>
          <p:spPr>
            <a:xfrm>
              <a:off x="4597650" y="3099075"/>
              <a:ext cx="22625" cy="30700"/>
            </a:xfrm>
            <a:custGeom>
              <a:rect b="b" l="l" r="r" t="t"/>
              <a:pathLst>
                <a:path extrusionOk="0" h="1228" w="905">
                  <a:moveTo>
                    <a:pt x="463" y="1"/>
                  </a:moveTo>
                  <a:cubicBezTo>
                    <a:pt x="324" y="1"/>
                    <a:pt x="205" y="22"/>
                    <a:pt x="130" y="87"/>
                  </a:cubicBezTo>
                  <a:cubicBezTo>
                    <a:pt x="54" y="152"/>
                    <a:pt x="11" y="227"/>
                    <a:pt x="11" y="345"/>
                  </a:cubicBezTo>
                  <a:cubicBezTo>
                    <a:pt x="11" y="431"/>
                    <a:pt x="44" y="507"/>
                    <a:pt x="98" y="561"/>
                  </a:cubicBezTo>
                  <a:cubicBezTo>
                    <a:pt x="151" y="614"/>
                    <a:pt x="237" y="647"/>
                    <a:pt x="356" y="679"/>
                  </a:cubicBezTo>
                  <a:lnTo>
                    <a:pt x="420" y="690"/>
                  </a:lnTo>
                  <a:cubicBezTo>
                    <a:pt x="539" y="711"/>
                    <a:pt x="614" y="744"/>
                    <a:pt x="657" y="776"/>
                  </a:cubicBezTo>
                  <a:cubicBezTo>
                    <a:pt x="689" y="797"/>
                    <a:pt x="711" y="840"/>
                    <a:pt x="711" y="894"/>
                  </a:cubicBezTo>
                  <a:cubicBezTo>
                    <a:pt x="711" y="948"/>
                    <a:pt x="679" y="991"/>
                    <a:pt x="636" y="1023"/>
                  </a:cubicBezTo>
                  <a:cubicBezTo>
                    <a:pt x="582" y="1056"/>
                    <a:pt x="517" y="1066"/>
                    <a:pt x="420" y="1066"/>
                  </a:cubicBezTo>
                  <a:cubicBezTo>
                    <a:pt x="356" y="1066"/>
                    <a:pt x="280" y="1066"/>
                    <a:pt x="216" y="1045"/>
                  </a:cubicBezTo>
                  <a:cubicBezTo>
                    <a:pt x="151" y="1023"/>
                    <a:pt x="76" y="991"/>
                    <a:pt x="1" y="959"/>
                  </a:cubicBezTo>
                  <a:lnTo>
                    <a:pt x="1" y="1163"/>
                  </a:lnTo>
                  <a:cubicBezTo>
                    <a:pt x="76" y="1185"/>
                    <a:pt x="151" y="1206"/>
                    <a:pt x="216" y="1217"/>
                  </a:cubicBezTo>
                  <a:cubicBezTo>
                    <a:pt x="291" y="1228"/>
                    <a:pt x="356" y="1228"/>
                    <a:pt x="420" y="1228"/>
                  </a:cubicBezTo>
                  <a:cubicBezTo>
                    <a:pt x="571" y="1228"/>
                    <a:pt x="689" y="1196"/>
                    <a:pt x="776" y="1142"/>
                  </a:cubicBezTo>
                  <a:cubicBezTo>
                    <a:pt x="862" y="1077"/>
                    <a:pt x="905" y="991"/>
                    <a:pt x="905" y="873"/>
                  </a:cubicBezTo>
                  <a:cubicBezTo>
                    <a:pt x="905" y="776"/>
                    <a:pt x="872" y="711"/>
                    <a:pt x="819" y="657"/>
                  </a:cubicBezTo>
                  <a:cubicBezTo>
                    <a:pt x="765" y="604"/>
                    <a:pt x="657" y="561"/>
                    <a:pt x="528" y="528"/>
                  </a:cubicBezTo>
                  <a:lnTo>
                    <a:pt x="463" y="518"/>
                  </a:lnTo>
                  <a:cubicBezTo>
                    <a:pt x="356" y="485"/>
                    <a:pt x="291" y="464"/>
                    <a:pt x="248" y="442"/>
                  </a:cubicBezTo>
                  <a:cubicBezTo>
                    <a:pt x="216" y="410"/>
                    <a:pt x="205" y="378"/>
                    <a:pt x="205" y="335"/>
                  </a:cubicBezTo>
                  <a:cubicBezTo>
                    <a:pt x="205" y="281"/>
                    <a:pt x="227" y="227"/>
                    <a:pt x="270" y="205"/>
                  </a:cubicBezTo>
                  <a:cubicBezTo>
                    <a:pt x="324" y="173"/>
                    <a:pt x="388" y="162"/>
                    <a:pt x="485" y="162"/>
                  </a:cubicBezTo>
                  <a:cubicBezTo>
                    <a:pt x="550" y="162"/>
                    <a:pt x="614" y="162"/>
                    <a:pt x="668" y="184"/>
                  </a:cubicBezTo>
                  <a:cubicBezTo>
                    <a:pt x="732" y="195"/>
                    <a:pt x="786" y="216"/>
                    <a:pt x="840" y="238"/>
                  </a:cubicBezTo>
                  <a:lnTo>
                    <a:pt x="840" y="55"/>
                  </a:lnTo>
                  <a:cubicBezTo>
                    <a:pt x="786" y="33"/>
                    <a:pt x="732" y="22"/>
                    <a:pt x="668" y="12"/>
                  </a:cubicBezTo>
                  <a:cubicBezTo>
                    <a:pt x="603" y="1"/>
                    <a:pt x="539" y="1"/>
                    <a:pt x="4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6"/>
            <p:cNvSpPr/>
            <p:nvPr/>
          </p:nvSpPr>
          <p:spPr>
            <a:xfrm>
              <a:off x="4625900" y="3099075"/>
              <a:ext cx="22350" cy="30700"/>
            </a:xfrm>
            <a:custGeom>
              <a:rect b="b" l="l" r="r" t="t"/>
              <a:pathLst>
                <a:path extrusionOk="0" h="1228" w="894">
                  <a:moveTo>
                    <a:pt x="453" y="1"/>
                  </a:moveTo>
                  <a:cubicBezTo>
                    <a:pt x="313" y="1"/>
                    <a:pt x="205" y="22"/>
                    <a:pt x="119" y="87"/>
                  </a:cubicBezTo>
                  <a:cubicBezTo>
                    <a:pt x="44" y="152"/>
                    <a:pt x="1" y="227"/>
                    <a:pt x="1" y="345"/>
                  </a:cubicBezTo>
                  <a:cubicBezTo>
                    <a:pt x="1" y="431"/>
                    <a:pt x="33" y="507"/>
                    <a:pt x="87" y="561"/>
                  </a:cubicBezTo>
                  <a:cubicBezTo>
                    <a:pt x="141" y="614"/>
                    <a:pt x="227" y="647"/>
                    <a:pt x="345" y="679"/>
                  </a:cubicBezTo>
                  <a:lnTo>
                    <a:pt x="410" y="690"/>
                  </a:lnTo>
                  <a:cubicBezTo>
                    <a:pt x="528" y="711"/>
                    <a:pt x="603" y="744"/>
                    <a:pt x="646" y="776"/>
                  </a:cubicBezTo>
                  <a:cubicBezTo>
                    <a:pt x="679" y="797"/>
                    <a:pt x="700" y="840"/>
                    <a:pt x="700" y="894"/>
                  </a:cubicBezTo>
                  <a:cubicBezTo>
                    <a:pt x="700" y="948"/>
                    <a:pt x="668" y="991"/>
                    <a:pt x="625" y="1023"/>
                  </a:cubicBezTo>
                  <a:cubicBezTo>
                    <a:pt x="571" y="1056"/>
                    <a:pt x="507" y="1066"/>
                    <a:pt x="410" y="1066"/>
                  </a:cubicBezTo>
                  <a:cubicBezTo>
                    <a:pt x="345" y="1066"/>
                    <a:pt x="281" y="1066"/>
                    <a:pt x="205" y="1045"/>
                  </a:cubicBezTo>
                  <a:cubicBezTo>
                    <a:pt x="141" y="1023"/>
                    <a:pt x="65" y="991"/>
                    <a:pt x="1" y="959"/>
                  </a:cubicBezTo>
                  <a:lnTo>
                    <a:pt x="1" y="1163"/>
                  </a:lnTo>
                  <a:cubicBezTo>
                    <a:pt x="76" y="1185"/>
                    <a:pt x="141" y="1206"/>
                    <a:pt x="216" y="1217"/>
                  </a:cubicBezTo>
                  <a:cubicBezTo>
                    <a:pt x="281" y="1228"/>
                    <a:pt x="345" y="1228"/>
                    <a:pt x="410" y="1228"/>
                  </a:cubicBezTo>
                  <a:cubicBezTo>
                    <a:pt x="560" y="1228"/>
                    <a:pt x="679" y="1196"/>
                    <a:pt x="765" y="1142"/>
                  </a:cubicBezTo>
                  <a:cubicBezTo>
                    <a:pt x="851" y="1077"/>
                    <a:pt x="894" y="991"/>
                    <a:pt x="894" y="873"/>
                  </a:cubicBezTo>
                  <a:cubicBezTo>
                    <a:pt x="894" y="776"/>
                    <a:pt x="862" y="711"/>
                    <a:pt x="808" y="657"/>
                  </a:cubicBezTo>
                  <a:cubicBezTo>
                    <a:pt x="754" y="604"/>
                    <a:pt x="657" y="561"/>
                    <a:pt x="517" y="528"/>
                  </a:cubicBezTo>
                  <a:lnTo>
                    <a:pt x="453" y="518"/>
                  </a:lnTo>
                  <a:cubicBezTo>
                    <a:pt x="345" y="485"/>
                    <a:pt x="281" y="464"/>
                    <a:pt x="248" y="442"/>
                  </a:cubicBezTo>
                  <a:cubicBezTo>
                    <a:pt x="205" y="410"/>
                    <a:pt x="194" y="378"/>
                    <a:pt x="194" y="335"/>
                  </a:cubicBezTo>
                  <a:cubicBezTo>
                    <a:pt x="194" y="281"/>
                    <a:pt x="216" y="227"/>
                    <a:pt x="259" y="205"/>
                  </a:cubicBezTo>
                  <a:cubicBezTo>
                    <a:pt x="313" y="173"/>
                    <a:pt x="388" y="162"/>
                    <a:pt x="474" y="162"/>
                  </a:cubicBezTo>
                  <a:cubicBezTo>
                    <a:pt x="539" y="162"/>
                    <a:pt x="603" y="162"/>
                    <a:pt x="657" y="184"/>
                  </a:cubicBezTo>
                  <a:cubicBezTo>
                    <a:pt x="722" y="195"/>
                    <a:pt x="776" y="216"/>
                    <a:pt x="829" y="238"/>
                  </a:cubicBezTo>
                  <a:lnTo>
                    <a:pt x="829" y="55"/>
                  </a:lnTo>
                  <a:cubicBezTo>
                    <a:pt x="776" y="33"/>
                    <a:pt x="722" y="22"/>
                    <a:pt x="657" y="12"/>
                  </a:cubicBezTo>
                  <a:cubicBezTo>
                    <a:pt x="593" y="1"/>
                    <a:pt x="528" y="1"/>
                    <a:pt x="4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6"/>
            <p:cNvSpPr/>
            <p:nvPr/>
          </p:nvSpPr>
          <p:spPr>
            <a:xfrm>
              <a:off x="4653875" y="3099075"/>
              <a:ext cx="27200" cy="30700"/>
            </a:xfrm>
            <a:custGeom>
              <a:rect b="b" l="l" r="r" t="t"/>
              <a:pathLst>
                <a:path extrusionOk="0" h="1228" w="1088">
                  <a:moveTo>
                    <a:pt x="582" y="162"/>
                  </a:moveTo>
                  <a:cubicBezTo>
                    <a:pt x="679" y="162"/>
                    <a:pt x="754" y="195"/>
                    <a:pt x="808" y="259"/>
                  </a:cubicBezTo>
                  <a:cubicBezTo>
                    <a:pt x="862" y="313"/>
                    <a:pt x="894" y="399"/>
                    <a:pt x="894" y="507"/>
                  </a:cubicBezTo>
                  <a:lnTo>
                    <a:pt x="205" y="507"/>
                  </a:lnTo>
                  <a:cubicBezTo>
                    <a:pt x="216" y="399"/>
                    <a:pt x="259" y="313"/>
                    <a:pt x="324" y="248"/>
                  </a:cubicBezTo>
                  <a:cubicBezTo>
                    <a:pt x="388" y="195"/>
                    <a:pt x="475" y="162"/>
                    <a:pt x="582" y="162"/>
                  </a:cubicBezTo>
                  <a:close/>
                  <a:moveTo>
                    <a:pt x="582" y="1"/>
                  </a:moveTo>
                  <a:cubicBezTo>
                    <a:pt x="399" y="1"/>
                    <a:pt x="259" y="55"/>
                    <a:pt x="152" y="162"/>
                  </a:cubicBezTo>
                  <a:cubicBezTo>
                    <a:pt x="55" y="281"/>
                    <a:pt x="1" y="431"/>
                    <a:pt x="1" y="625"/>
                  </a:cubicBezTo>
                  <a:cubicBezTo>
                    <a:pt x="1" y="808"/>
                    <a:pt x="55" y="959"/>
                    <a:pt x="162" y="1066"/>
                  </a:cubicBezTo>
                  <a:cubicBezTo>
                    <a:pt x="270" y="1174"/>
                    <a:pt x="421" y="1228"/>
                    <a:pt x="614" y="1228"/>
                  </a:cubicBezTo>
                  <a:cubicBezTo>
                    <a:pt x="690" y="1228"/>
                    <a:pt x="765" y="1228"/>
                    <a:pt x="830" y="1206"/>
                  </a:cubicBezTo>
                  <a:cubicBezTo>
                    <a:pt x="905" y="1196"/>
                    <a:pt x="980" y="1174"/>
                    <a:pt x="1045" y="1142"/>
                  </a:cubicBezTo>
                  <a:lnTo>
                    <a:pt x="1045" y="959"/>
                  </a:lnTo>
                  <a:cubicBezTo>
                    <a:pt x="980" y="991"/>
                    <a:pt x="905" y="1023"/>
                    <a:pt x="840" y="1045"/>
                  </a:cubicBezTo>
                  <a:cubicBezTo>
                    <a:pt x="765" y="1056"/>
                    <a:pt x="701" y="1066"/>
                    <a:pt x="625" y="1066"/>
                  </a:cubicBezTo>
                  <a:cubicBezTo>
                    <a:pt x="496" y="1066"/>
                    <a:pt x="399" y="1034"/>
                    <a:pt x="324" y="959"/>
                  </a:cubicBezTo>
                  <a:cubicBezTo>
                    <a:pt x="249" y="894"/>
                    <a:pt x="205" y="797"/>
                    <a:pt x="205" y="657"/>
                  </a:cubicBezTo>
                  <a:lnTo>
                    <a:pt x="1088" y="657"/>
                  </a:lnTo>
                  <a:lnTo>
                    <a:pt x="1088" y="561"/>
                  </a:lnTo>
                  <a:cubicBezTo>
                    <a:pt x="1088" y="388"/>
                    <a:pt x="1045" y="248"/>
                    <a:pt x="948" y="152"/>
                  </a:cubicBezTo>
                  <a:cubicBezTo>
                    <a:pt x="862" y="44"/>
                    <a:pt x="733" y="1"/>
                    <a:pt x="5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6"/>
            <p:cNvSpPr/>
            <p:nvPr/>
          </p:nvSpPr>
          <p:spPr>
            <a:xfrm>
              <a:off x="4686975" y="3088325"/>
              <a:ext cx="26400" cy="41450"/>
            </a:xfrm>
            <a:custGeom>
              <a:rect b="b" l="l" r="r" t="t"/>
              <a:pathLst>
                <a:path extrusionOk="0" h="1658" w="1056">
                  <a:moveTo>
                    <a:pt x="528" y="592"/>
                  </a:moveTo>
                  <a:cubicBezTo>
                    <a:pt x="636" y="592"/>
                    <a:pt x="711" y="625"/>
                    <a:pt x="776" y="711"/>
                  </a:cubicBezTo>
                  <a:cubicBezTo>
                    <a:pt x="829" y="786"/>
                    <a:pt x="862" y="905"/>
                    <a:pt x="862" y="1044"/>
                  </a:cubicBezTo>
                  <a:cubicBezTo>
                    <a:pt x="862" y="1184"/>
                    <a:pt x="829" y="1303"/>
                    <a:pt x="776" y="1378"/>
                  </a:cubicBezTo>
                  <a:cubicBezTo>
                    <a:pt x="711" y="1464"/>
                    <a:pt x="636" y="1496"/>
                    <a:pt x="528" y="1496"/>
                  </a:cubicBezTo>
                  <a:cubicBezTo>
                    <a:pt x="431" y="1496"/>
                    <a:pt x="345" y="1464"/>
                    <a:pt x="291" y="1378"/>
                  </a:cubicBezTo>
                  <a:cubicBezTo>
                    <a:pt x="227" y="1303"/>
                    <a:pt x="205" y="1184"/>
                    <a:pt x="205" y="1044"/>
                  </a:cubicBezTo>
                  <a:cubicBezTo>
                    <a:pt x="205" y="905"/>
                    <a:pt x="227" y="786"/>
                    <a:pt x="291" y="711"/>
                  </a:cubicBezTo>
                  <a:cubicBezTo>
                    <a:pt x="345" y="625"/>
                    <a:pt x="431" y="592"/>
                    <a:pt x="528" y="592"/>
                  </a:cubicBezTo>
                  <a:close/>
                  <a:moveTo>
                    <a:pt x="862" y="0"/>
                  </a:moveTo>
                  <a:lnTo>
                    <a:pt x="862" y="635"/>
                  </a:lnTo>
                  <a:cubicBezTo>
                    <a:pt x="819" y="560"/>
                    <a:pt x="765" y="506"/>
                    <a:pt x="700" y="474"/>
                  </a:cubicBezTo>
                  <a:cubicBezTo>
                    <a:pt x="646" y="442"/>
                    <a:pt x="571" y="431"/>
                    <a:pt x="485" y="431"/>
                  </a:cubicBezTo>
                  <a:cubicBezTo>
                    <a:pt x="345" y="431"/>
                    <a:pt x="227" y="485"/>
                    <a:pt x="130" y="592"/>
                  </a:cubicBezTo>
                  <a:cubicBezTo>
                    <a:pt x="44" y="711"/>
                    <a:pt x="1" y="861"/>
                    <a:pt x="1" y="1044"/>
                  </a:cubicBezTo>
                  <a:cubicBezTo>
                    <a:pt x="1" y="1227"/>
                    <a:pt x="44" y="1378"/>
                    <a:pt x="130" y="1496"/>
                  </a:cubicBezTo>
                  <a:cubicBezTo>
                    <a:pt x="227" y="1604"/>
                    <a:pt x="345" y="1658"/>
                    <a:pt x="485" y="1658"/>
                  </a:cubicBezTo>
                  <a:cubicBezTo>
                    <a:pt x="571" y="1658"/>
                    <a:pt x="646" y="1647"/>
                    <a:pt x="700" y="1615"/>
                  </a:cubicBezTo>
                  <a:cubicBezTo>
                    <a:pt x="765" y="1583"/>
                    <a:pt x="819" y="1529"/>
                    <a:pt x="862" y="1453"/>
                  </a:cubicBezTo>
                  <a:lnTo>
                    <a:pt x="862" y="1636"/>
                  </a:lnTo>
                  <a:lnTo>
                    <a:pt x="1055" y="1636"/>
                  </a:lnTo>
                  <a:lnTo>
                    <a:pt x="10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6"/>
            <p:cNvSpPr/>
            <p:nvPr/>
          </p:nvSpPr>
          <p:spPr>
            <a:xfrm>
              <a:off x="2621975" y="3094250"/>
              <a:ext cx="438850" cy="216600"/>
            </a:xfrm>
            <a:custGeom>
              <a:rect b="b" l="l" r="r" t="t"/>
              <a:pathLst>
                <a:path extrusionOk="0" h="8664" w="17554">
                  <a:moveTo>
                    <a:pt x="0" y="0"/>
                  </a:moveTo>
                  <a:lnTo>
                    <a:pt x="0" y="8664"/>
                  </a:lnTo>
                  <a:lnTo>
                    <a:pt x="17553" y="8664"/>
                  </a:lnTo>
                  <a:lnTo>
                    <a:pt x="17553"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6"/>
            <p:cNvSpPr/>
            <p:nvPr/>
          </p:nvSpPr>
          <p:spPr>
            <a:xfrm>
              <a:off x="2621975" y="3094250"/>
              <a:ext cx="438850" cy="216600"/>
            </a:xfrm>
            <a:custGeom>
              <a:rect b="b" l="l" r="r" t="t"/>
              <a:pathLst>
                <a:path extrusionOk="0" fill="none" h="8664" w="17554">
                  <a:moveTo>
                    <a:pt x="0" y="0"/>
                  </a:moveTo>
                  <a:lnTo>
                    <a:pt x="17553" y="0"/>
                  </a:lnTo>
                  <a:moveTo>
                    <a:pt x="0" y="0"/>
                  </a:moveTo>
                  <a:lnTo>
                    <a:pt x="17553" y="0"/>
                  </a:lnTo>
                  <a:moveTo>
                    <a:pt x="17553" y="0"/>
                  </a:moveTo>
                  <a:lnTo>
                    <a:pt x="17553" y="8664"/>
                  </a:lnTo>
                  <a:moveTo>
                    <a:pt x="17553" y="0"/>
                  </a:moveTo>
                  <a:lnTo>
                    <a:pt x="17553" y="8664"/>
                  </a:lnTo>
                  <a:moveTo>
                    <a:pt x="17553" y="8664"/>
                  </a:moveTo>
                  <a:lnTo>
                    <a:pt x="0" y="8664"/>
                  </a:lnTo>
                  <a:moveTo>
                    <a:pt x="17553" y="8664"/>
                  </a:moveTo>
                  <a:lnTo>
                    <a:pt x="0" y="8664"/>
                  </a:lnTo>
                  <a:moveTo>
                    <a:pt x="0" y="8664"/>
                  </a:moveTo>
                  <a:lnTo>
                    <a:pt x="0" y="0"/>
                  </a:lnTo>
                  <a:moveTo>
                    <a:pt x="0" y="8664"/>
                  </a:moveTo>
                  <a:lnTo>
                    <a:pt x="0" y="0"/>
                  </a:lnTo>
                </a:path>
              </a:pathLst>
            </a:custGeom>
            <a:noFill/>
            <a:ln cap="rnd" cmpd="sng" w="3500">
              <a:solidFill>
                <a:srgbClr val="FFFFFF"/>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6"/>
            <p:cNvSpPr/>
            <p:nvPr/>
          </p:nvSpPr>
          <p:spPr>
            <a:xfrm>
              <a:off x="2677125" y="3176025"/>
              <a:ext cx="31775" cy="40675"/>
            </a:xfrm>
            <a:custGeom>
              <a:rect b="b" l="l" r="r" t="t"/>
              <a:pathLst>
                <a:path extrusionOk="0" h="1627" w="1271">
                  <a:moveTo>
                    <a:pt x="764" y="1"/>
                  </a:moveTo>
                  <a:cubicBezTo>
                    <a:pt x="528" y="1"/>
                    <a:pt x="345" y="76"/>
                    <a:pt x="205" y="216"/>
                  </a:cubicBezTo>
                  <a:cubicBezTo>
                    <a:pt x="76" y="367"/>
                    <a:pt x="0" y="561"/>
                    <a:pt x="0" y="819"/>
                  </a:cubicBezTo>
                  <a:cubicBezTo>
                    <a:pt x="0" y="1066"/>
                    <a:pt x="76" y="1260"/>
                    <a:pt x="205" y="1411"/>
                  </a:cubicBezTo>
                  <a:cubicBezTo>
                    <a:pt x="345" y="1551"/>
                    <a:pt x="528" y="1626"/>
                    <a:pt x="764" y="1626"/>
                  </a:cubicBezTo>
                  <a:cubicBezTo>
                    <a:pt x="861" y="1626"/>
                    <a:pt x="947" y="1615"/>
                    <a:pt x="1033" y="1594"/>
                  </a:cubicBezTo>
                  <a:cubicBezTo>
                    <a:pt x="1120" y="1561"/>
                    <a:pt x="1195" y="1529"/>
                    <a:pt x="1270" y="1475"/>
                  </a:cubicBezTo>
                  <a:lnTo>
                    <a:pt x="1270" y="1260"/>
                  </a:lnTo>
                  <a:cubicBezTo>
                    <a:pt x="1195" y="1325"/>
                    <a:pt x="1120" y="1368"/>
                    <a:pt x="1044" y="1400"/>
                  </a:cubicBezTo>
                  <a:cubicBezTo>
                    <a:pt x="958" y="1432"/>
                    <a:pt x="872" y="1454"/>
                    <a:pt x="786" y="1454"/>
                  </a:cubicBezTo>
                  <a:cubicBezTo>
                    <a:pt x="603" y="1454"/>
                    <a:pt x="463" y="1400"/>
                    <a:pt x="366" y="1292"/>
                  </a:cubicBezTo>
                  <a:cubicBezTo>
                    <a:pt x="269" y="1185"/>
                    <a:pt x="226" y="1023"/>
                    <a:pt x="226" y="819"/>
                  </a:cubicBezTo>
                  <a:cubicBezTo>
                    <a:pt x="226" y="604"/>
                    <a:pt x="269" y="453"/>
                    <a:pt x="366" y="335"/>
                  </a:cubicBezTo>
                  <a:cubicBezTo>
                    <a:pt x="463" y="227"/>
                    <a:pt x="603" y="173"/>
                    <a:pt x="786" y="173"/>
                  </a:cubicBezTo>
                  <a:cubicBezTo>
                    <a:pt x="872" y="173"/>
                    <a:pt x="958" y="195"/>
                    <a:pt x="1044" y="227"/>
                  </a:cubicBezTo>
                  <a:cubicBezTo>
                    <a:pt x="1120" y="259"/>
                    <a:pt x="1195" y="302"/>
                    <a:pt x="1270" y="378"/>
                  </a:cubicBezTo>
                  <a:lnTo>
                    <a:pt x="1270" y="152"/>
                  </a:lnTo>
                  <a:cubicBezTo>
                    <a:pt x="1195" y="98"/>
                    <a:pt x="1120" y="66"/>
                    <a:pt x="1033" y="33"/>
                  </a:cubicBezTo>
                  <a:cubicBezTo>
                    <a:pt x="947" y="12"/>
                    <a:pt x="861" y="1"/>
                    <a:pt x="7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6"/>
            <p:cNvSpPr/>
            <p:nvPr/>
          </p:nvSpPr>
          <p:spPr>
            <a:xfrm>
              <a:off x="2714800" y="3185725"/>
              <a:ext cx="26925" cy="30975"/>
            </a:xfrm>
            <a:custGeom>
              <a:rect b="b" l="l" r="r" t="t"/>
              <a:pathLst>
                <a:path extrusionOk="0" h="1239" w="1077">
                  <a:moveTo>
                    <a:pt x="538" y="173"/>
                  </a:moveTo>
                  <a:cubicBezTo>
                    <a:pt x="635" y="173"/>
                    <a:pt x="721" y="205"/>
                    <a:pt x="786" y="291"/>
                  </a:cubicBezTo>
                  <a:cubicBezTo>
                    <a:pt x="839" y="377"/>
                    <a:pt x="872" y="485"/>
                    <a:pt x="872" y="625"/>
                  </a:cubicBezTo>
                  <a:cubicBezTo>
                    <a:pt x="872" y="765"/>
                    <a:pt x="839" y="872"/>
                    <a:pt x="786" y="958"/>
                  </a:cubicBezTo>
                  <a:cubicBezTo>
                    <a:pt x="721" y="1034"/>
                    <a:pt x="635" y="1077"/>
                    <a:pt x="538" y="1077"/>
                  </a:cubicBezTo>
                  <a:cubicBezTo>
                    <a:pt x="431" y="1077"/>
                    <a:pt x="355" y="1034"/>
                    <a:pt x="291" y="958"/>
                  </a:cubicBezTo>
                  <a:cubicBezTo>
                    <a:pt x="226" y="872"/>
                    <a:pt x="205" y="765"/>
                    <a:pt x="205" y="625"/>
                  </a:cubicBezTo>
                  <a:cubicBezTo>
                    <a:pt x="205" y="485"/>
                    <a:pt x="226" y="366"/>
                    <a:pt x="291" y="291"/>
                  </a:cubicBezTo>
                  <a:cubicBezTo>
                    <a:pt x="355" y="205"/>
                    <a:pt x="431" y="173"/>
                    <a:pt x="538" y="173"/>
                  </a:cubicBezTo>
                  <a:close/>
                  <a:moveTo>
                    <a:pt x="538" y="0"/>
                  </a:moveTo>
                  <a:cubicBezTo>
                    <a:pt x="366" y="0"/>
                    <a:pt x="237" y="54"/>
                    <a:pt x="140" y="173"/>
                  </a:cubicBezTo>
                  <a:cubicBezTo>
                    <a:pt x="43" y="280"/>
                    <a:pt x="0" y="431"/>
                    <a:pt x="0" y="625"/>
                  </a:cubicBezTo>
                  <a:cubicBezTo>
                    <a:pt x="0" y="818"/>
                    <a:pt x="43" y="969"/>
                    <a:pt x="140" y="1077"/>
                  </a:cubicBezTo>
                  <a:cubicBezTo>
                    <a:pt x="237" y="1184"/>
                    <a:pt x="366" y="1238"/>
                    <a:pt x="538" y="1238"/>
                  </a:cubicBezTo>
                  <a:cubicBezTo>
                    <a:pt x="710" y="1238"/>
                    <a:pt x="839" y="1184"/>
                    <a:pt x="936" y="1077"/>
                  </a:cubicBezTo>
                  <a:cubicBezTo>
                    <a:pt x="1033" y="969"/>
                    <a:pt x="1076" y="818"/>
                    <a:pt x="1076" y="625"/>
                  </a:cubicBezTo>
                  <a:cubicBezTo>
                    <a:pt x="1076" y="431"/>
                    <a:pt x="1033" y="280"/>
                    <a:pt x="936" y="173"/>
                  </a:cubicBezTo>
                  <a:cubicBezTo>
                    <a:pt x="839" y="54"/>
                    <a:pt x="710" y="0"/>
                    <a:pt x="5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6"/>
            <p:cNvSpPr/>
            <p:nvPr/>
          </p:nvSpPr>
          <p:spPr>
            <a:xfrm>
              <a:off x="2749500" y="3185725"/>
              <a:ext cx="43075" cy="30150"/>
            </a:xfrm>
            <a:custGeom>
              <a:rect b="b" l="l" r="r" t="t"/>
              <a:pathLst>
                <a:path extrusionOk="0" h="1206" w="1723">
                  <a:moveTo>
                    <a:pt x="571" y="0"/>
                  </a:moveTo>
                  <a:cubicBezTo>
                    <a:pt x="495" y="0"/>
                    <a:pt x="420" y="22"/>
                    <a:pt x="356" y="54"/>
                  </a:cubicBezTo>
                  <a:cubicBezTo>
                    <a:pt x="291" y="86"/>
                    <a:pt x="237" y="140"/>
                    <a:pt x="194" y="216"/>
                  </a:cubicBezTo>
                  <a:lnTo>
                    <a:pt x="194" y="33"/>
                  </a:lnTo>
                  <a:lnTo>
                    <a:pt x="0" y="33"/>
                  </a:lnTo>
                  <a:lnTo>
                    <a:pt x="0" y="1206"/>
                  </a:lnTo>
                  <a:lnTo>
                    <a:pt x="194" y="1206"/>
                  </a:lnTo>
                  <a:lnTo>
                    <a:pt x="194" y="549"/>
                  </a:lnTo>
                  <a:cubicBezTo>
                    <a:pt x="194" y="431"/>
                    <a:pt x="226" y="345"/>
                    <a:pt x="280" y="269"/>
                  </a:cubicBezTo>
                  <a:cubicBezTo>
                    <a:pt x="345" y="205"/>
                    <a:pt x="420" y="173"/>
                    <a:pt x="517" y="173"/>
                  </a:cubicBezTo>
                  <a:cubicBezTo>
                    <a:pt x="603" y="173"/>
                    <a:pt x="668" y="205"/>
                    <a:pt x="700" y="259"/>
                  </a:cubicBezTo>
                  <a:cubicBezTo>
                    <a:pt x="743" y="313"/>
                    <a:pt x="764" y="388"/>
                    <a:pt x="764" y="506"/>
                  </a:cubicBezTo>
                  <a:lnTo>
                    <a:pt x="764" y="1206"/>
                  </a:lnTo>
                  <a:lnTo>
                    <a:pt x="958" y="1206"/>
                  </a:lnTo>
                  <a:lnTo>
                    <a:pt x="958" y="549"/>
                  </a:lnTo>
                  <a:cubicBezTo>
                    <a:pt x="958" y="431"/>
                    <a:pt x="991" y="334"/>
                    <a:pt x="1044" y="269"/>
                  </a:cubicBezTo>
                  <a:cubicBezTo>
                    <a:pt x="1109" y="205"/>
                    <a:pt x="1184" y="173"/>
                    <a:pt x="1281" y="173"/>
                  </a:cubicBezTo>
                  <a:cubicBezTo>
                    <a:pt x="1367" y="173"/>
                    <a:pt x="1432" y="205"/>
                    <a:pt x="1464" y="259"/>
                  </a:cubicBezTo>
                  <a:cubicBezTo>
                    <a:pt x="1507" y="313"/>
                    <a:pt x="1529" y="388"/>
                    <a:pt x="1529" y="506"/>
                  </a:cubicBezTo>
                  <a:lnTo>
                    <a:pt x="1529" y="1206"/>
                  </a:lnTo>
                  <a:lnTo>
                    <a:pt x="1722" y="1206"/>
                  </a:lnTo>
                  <a:lnTo>
                    <a:pt x="1722" y="495"/>
                  </a:lnTo>
                  <a:cubicBezTo>
                    <a:pt x="1722" y="345"/>
                    <a:pt x="1690" y="216"/>
                    <a:pt x="1625" y="130"/>
                  </a:cubicBezTo>
                  <a:cubicBezTo>
                    <a:pt x="1550" y="43"/>
                    <a:pt x="1464" y="0"/>
                    <a:pt x="1335" y="0"/>
                  </a:cubicBezTo>
                  <a:cubicBezTo>
                    <a:pt x="1249" y="0"/>
                    <a:pt x="1163" y="22"/>
                    <a:pt x="1098" y="65"/>
                  </a:cubicBezTo>
                  <a:cubicBezTo>
                    <a:pt x="1034" y="108"/>
                    <a:pt x="980" y="173"/>
                    <a:pt x="926" y="259"/>
                  </a:cubicBezTo>
                  <a:cubicBezTo>
                    <a:pt x="894" y="173"/>
                    <a:pt x="851" y="108"/>
                    <a:pt x="797" y="65"/>
                  </a:cubicBezTo>
                  <a:cubicBezTo>
                    <a:pt x="732" y="22"/>
                    <a:pt x="657" y="0"/>
                    <a:pt x="5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6"/>
            <p:cNvSpPr/>
            <p:nvPr/>
          </p:nvSpPr>
          <p:spPr>
            <a:xfrm>
              <a:off x="2801975" y="3185725"/>
              <a:ext cx="26375" cy="41450"/>
            </a:xfrm>
            <a:custGeom>
              <a:rect b="b" l="l" r="r" t="t"/>
              <a:pathLst>
                <a:path extrusionOk="0" h="1658" w="1055">
                  <a:moveTo>
                    <a:pt x="527" y="162"/>
                  </a:moveTo>
                  <a:cubicBezTo>
                    <a:pt x="624" y="162"/>
                    <a:pt x="710" y="205"/>
                    <a:pt x="764" y="291"/>
                  </a:cubicBezTo>
                  <a:cubicBezTo>
                    <a:pt x="818" y="366"/>
                    <a:pt x="850" y="485"/>
                    <a:pt x="850" y="625"/>
                  </a:cubicBezTo>
                  <a:cubicBezTo>
                    <a:pt x="850" y="765"/>
                    <a:pt x="818" y="872"/>
                    <a:pt x="764" y="958"/>
                  </a:cubicBezTo>
                  <a:cubicBezTo>
                    <a:pt x="710" y="1034"/>
                    <a:pt x="624" y="1077"/>
                    <a:pt x="527" y="1077"/>
                  </a:cubicBezTo>
                  <a:cubicBezTo>
                    <a:pt x="420" y="1077"/>
                    <a:pt x="344" y="1034"/>
                    <a:pt x="280" y="958"/>
                  </a:cubicBezTo>
                  <a:cubicBezTo>
                    <a:pt x="226" y="872"/>
                    <a:pt x="194" y="765"/>
                    <a:pt x="194" y="625"/>
                  </a:cubicBezTo>
                  <a:cubicBezTo>
                    <a:pt x="194" y="485"/>
                    <a:pt x="226" y="366"/>
                    <a:pt x="280" y="291"/>
                  </a:cubicBezTo>
                  <a:cubicBezTo>
                    <a:pt x="344" y="205"/>
                    <a:pt x="420" y="162"/>
                    <a:pt x="527" y="162"/>
                  </a:cubicBezTo>
                  <a:close/>
                  <a:moveTo>
                    <a:pt x="570" y="0"/>
                  </a:moveTo>
                  <a:cubicBezTo>
                    <a:pt x="484" y="0"/>
                    <a:pt x="409" y="22"/>
                    <a:pt x="344" y="54"/>
                  </a:cubicBezTo>
                  <a:cubicBezTo>
                    <a:pt x="291" y="86"/>
                    <a:pt x="237" y="140"/>
                    <a:pt x="194" y="216"/>
                  </a:cubicBezTo>
                  <a:lnTo>
                    <a:pt x="194" y="33"/>
                  </a:lnTo>
                  <a:lnTo>
                    <a:pt x="0" y="33"/>
                  </a:lnTo>
                  <a:lnTo>
                    <a:pt x="0" y="1658"/>
                  </a:lnTo>
                  <a:lnTo>
                    <a:pt x="194" y="1658"/>
                  </a:lnTo>
                  <a:lnTo>
                    <a:pt x="194" y="1034"/>
                  </a:lnTo>
                  <a:cubicBezTo>
                    <a:pt x="237" y="1098"/>
                    <a:pt x="291" y="1152"/>
                    <a:pt x="344" y="1195"/>
                  </a:cubicBezTo>
                  <a:cubicBezTo>
                    <a:pt x="409" y="1227"/>
                    <a:pt x="484" y="1238"/>
                    <a:pt x="570" y="1238"/>
                  </a:cubicBezTo>
                  <a:cubicBezTo>
                    <a:pt x="710" y="1238"/>
                    <a:pt x="829" y="1184"/>
                    <a:pt x="915" y="1066"/>
                  </a:cubicBezTo>
                  <a:cubicBezTo>
                    <a:pt x="1012" y="958"/>
                    <a:pt x="1055" y="808"/>
                    <a:pt x="1055" y="625"/>
                  </a:cubicBezTo>
                  <a:cubicBezTo>
                    <a:pt x="1055" y="442"/>
                    <a:pt x="1012" y="291"/>
                    <a:pt x="915" y="173"/>
                  </a:cubicBezTo>
                  <a:cubicBezTo>
                    <a:pt x="829" y="65"/>
                    <a:pt x="710" y="0"/>
                    <a:pt x="5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6"/>
            <p:cNvSpPr/>
            <p:nvPr/>
          </p:nvSpPr>
          <p:spPr>
            <a:xfrm>
              <a:off x="2836125" y="3185725"/>
              <a:ext cx="17250" cy="30150"/>
            </a:xfrm>
            <a:custGeom>
              <a:rect b="b" l="l" r="r" t="t"/>
              <a:pathLst>
                <a:path extrusionOk="0" h="1206" w="690">
                  <a:moveTo>
                    <a:pt x="593" y="0"/>
                  </a:moveTo>
                  <a:cubicBezTo>
                    <a:pt x="496" y="0"/>
                    <a:pt x="421" y="22"/>
                    <a:pt x="356" y="54"/>
                  </a:cubicBezTo>
                  <a:cubicBezTo>
                    <a:pt x="291" y="86"/>
                    <a:pt x="238" y="140"/>
                    <a:pt x="195" y="216"/>
                  </a:cubicBezTo>
                  <a:lnTo>
                    <a:pt x="195" y="33"/>
                  </a:lnTo>
                  <a:lnTo>
                    <a:pt x="1" y="33"/>
                  </a:lnTo>
                  <a:lnTo>
                    <a:pt x="1" y="1206"/>
                  </a:lnTo>
                  <a:lnTo>
                    <a:pt x="195" y="1206"/>
                  </a:lnTo>
                  <a:lnTo>
                    <a:pt x="195" y="592"/>
                  </a:lnTo>
                  <a:cubicBezTo>
                    <a:pt x="195" y="452"/>
                    <a:pt x="227" y="356"/>
                    <a:pt x="281" y="280"/>
                  </a:cubicBezTo>
                  <a:cubicBezTo>
                    <a:pt x="345" y="216"/>
                    <a:pt x="421" y="173"/>
                    <a:pt x="539" y="173"/>
                  </a:cubicBezTo>
                  <a:cubicBezTo>
                    <a:pt x="560" y="173"/>
                    <a:pt x="593" y="183"/>
                    <a:pt x="614" y="183"/>
                  </a:cubicBezTo>
                  <a:cubicBezTo>
                    <a:pt x="647" y="194"/>
                    <a:pt x="668" y="205"/>
                    <a:pt x="690" y="216"/>
                  </a:cubicBezTo>
                  <a:lnTo>
                    <a:pt x="690" y="11"/>
                  </a:lnTo>
                  <a:lnTo>
                    <a:pt x="636" y="11"/>
                  </a:lnTo>
                  <a:cubicBezTo>
                    <a:pt x="614" y="0"/>
                    <a:pt x="604" y="0"/>
                    <a:pt x="5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6"/>
            <p:cNvSpPr/>
            <p:nvPr/>
          </p:nvSpPr>
          <p:spPr>
            <a:xfrm>
              <a:off x="2855225" y="3185725"/>
              <a:ext cx="27200" cy="30975"/>
            </a:xfrm>
            <a:custGeom>
              <a:rect b="b" l="l" r="r" t="t"/>
              <a:pathLst>
                <a:path extrusionOk="0" h="1239" w="1088">
                  <a:moveTo>
                    <a:pt x="571" y="173"/>
                  </a:moveTo>
                  <a:cubicBezTo>
                    <a:pt x="668" y="173"/>
                    <a:pt x="744" y="205"/>
                    <a:pt x="808" y="259"/>
                  </a:cubicBezTo>
                  <a:cubicBezTo>
                    <a:pt x="862" y="323"/>
                    <a:pt x="894" y="409"/>
                    <a:pt x="894" y="517"/>
                  </a:cubicBezTo>
                  <a:lnTo>
                    <a:pt x="205" y="517"/>
                  </a:lnTo>
                  <a:cubicBezTo>
                    <a:pt x="216" y="409"/>
                    <a:pt x="248" y="323"/>
                    <a:pt x="313" y="259"/>
                  </a:cubicBezTo>
                  <a:cubicBezTo>
                    <a:pt x="378" y="194"/>
                    <a:pt x="464" y="173"/>
                    <a:pt x="571" y="173"/>
                  </a:cubicBezTo>
                  <a:close/>
                  <a:moveTo>
                    <a:pt x="571" y="0"/>
                  </a:moveTo>
                  <a:cubicBezTo>
                    <a:pt x="399" y="0"/>
                    <a:pt x="259" y="65"/>
                    <a:pt x="152" y="173"/>
                  </a:cubicBezTo>
                  <a:cubicBezTo>
                    <a:pt x="44" y="291"/>
                    <a:pt x="1" y="442"/>
                    <a:pt x="1" y="635"/>
                  </a:cubicBezTo>
                  <a:cubicBezTo>
                    <a:pt x="1" y="818"/>
                    <a:pt x="55" y="969"/>
                    <a:pt x="162" y="1077"/>
                  </a:cubicBezTo>
                  <a:cubicBezTo>
                    <a:pt x="270" y="1184"/>
                    <a:pt x="421" y="1238"/>
                    <a:pt x="604" y="1238"/>
                  </a:cubicBezTo>
                  <a:cubicBezTo>
                    <a:pt x="679" y="1238"/>
                    <a:pt x="754" y="1238"/>
                    <a:pt x="830" y="1217"/>
                  </a:cubicBezTo>
                  <a:cubicBezTo>
                    <a:pt x="905" y="1206"/>
                    <a:pt x="970" y="1184"/>
                    <a:pt x="1045" y="1152"/>
                  </a:cubicBezTo>
                  <a:lnTo>
                    <a:pt x="1045" y="969"/>
                  </a:lnTo>
                  <a:cubicBezTo>
                    <a:pt x="970" y="1001"/>
                    <a:pt x="905" y="1034"/>
                    <a:pt x="840" y="1044"/>
                  </a:cubicBezTo>
                  <a:cubicBezTo>
                    <a:pt x="765" y="1066"/>
                    <a:pt x="690" y="1077"/>
                    <a:pt x="614" y="1077"/>
                  </a:cubicBezTo>
                  <a:cubicBezTo>
                    <a:pt x="496" y="1077"/>
                    <a:pt x="388" y="1044"/>
                    <a:pt x="324" y="969"/>
                  </a:cubicBezTo>
                  <a:cubicBezTo>
                    <a:pt x="248" y="904"/>
                    <a:pt x="205" y="797"/>
                    <a:pt x="195" y="668"/>
                  </a:cubicBezTo>
                  <a:lnTo>
                    <a:pt x="1088" y="668"/>
                  </a:lnTo>
                  <a:lnTo>
                    <a:pt x="1088" y="571"/>
                  </a:lnTo>
                  <a:cubicBezTo>
                    <a:pt x="1088" y="399"/>
                    <a:pt x="1045" y="259"/>
                    <a:pt x="948" y="162"/>
                  </a:cubicBezTo>
                  <a:cubicBezTo>
                    <a:pt x="862" y="54"/>
                    <a:pt x="733" y="0"/>
                    <a:pt x="5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6"/>
            <p:cNvSpPr/>
            <p:nvPr/>
          </p:nvSpPr>
          <p:spPr>
            <a:xfrm>
              <a:off x="2888325" y="3185725"/>
              <a:ext cx="22350" cy="30975"/>
            </a:xfrm>
            <a:custGeom>
              <a:rect b="b" l="l" r="r" t="t"/>
              <a:pathLst>
                <a:path extrusionOk="0" h="1239" w="894">
                  <a:moveTo>
                    <a:pt x="453" y="0"/>
                  </a:moveTo>
                  <a:cubicBezTo>
                    <a:pt x="313" y="0"/>
                    <a:pt x="205" y="33"/>
                    <a:pt x="119" y="97"/>
                  </a:cubicBezTo>
                  <a:cubicBezTo>
                    <a:pt x="44" y="151"/>
                    <a:pt x="1" y="237"/>
                    <a:pt x="1" y="356"/>
                  </a:cubicBezTo>
                  <a:cubicBezTo>
                    <a:pt x="1" y="442"/>
                    <a:pt x="33" y="517"/>
                    <a:pt x="87" y="571"/>
                  </a:cubicBezTo>
                  <a:cubicBezTo>
                    <a:pt x="141" y="614"/>
                    <a:pt x="227" y="657"/>
                    <a:pt x="345" y="678"/>
                  </a:cubicBezTo>
                  <a:lnTo>
                    <a:pt x="410" y="700"/>
                  </a:lnTo>
                  <a:cubicBezTo>
                    <a:pt x="528" y="721"/>
                    <a:pt x="603" y="754"/>
                    <a:pt x="646" y="775"/>
                  </a:cubicBezTo>
                  <a:cubicBezTo>
                    <a:pt x="679" y="808"/>
                    <a:pt x="700" y="851"/>
                    <a:pt x="700" y="904"/>
                  </a:cubicBezTo>
                  <a:cubicBezTo>
                    <a:pt x="700" y="958"/>
                    <a:pt x="668" y="1001"/>
                    <a:pt x="625" y="1034"/>
                  </a:cubicBezTo>
                  <a:cubicBezTo>
                    <a:pt x="571" y="1066"/>
                    <a:pt x="507" y="1077"/>
                    <a:pt x="410" y="1077"/>
                  </a:cubicBezTo>
                  <a:cubicBezTo>
                    <a:pt x="345" y="1077"/>
                    <a:pt x="281" y="1066"/>
                    <a:pt x="205" y="1055"/>
                  </a:cubicBezTo>
                  <a:cubicBezTo>
                    <a:pt x="141" y="1034"/>
                    <a:pt x="65" y="1001"/>
                    <a:pt x="1" y="969"/>
                  </a:cubicBezTo>
                  <a:lnTo>
                    <a:pt x="1" y="1163"/>
                  </a:lnTo>
                  <a:cubicBezTo>
                    <a:pt x="76" y="1195"/>
                    <a:pt x="141" y="1206"/>
                    <a:pt x="216" y="1217"/>
                  </a:cubicBezTo>
                  <a:cubicBezTo>
                    <a:pt x="281" y="1238"/>
                    <a:pt x="345" y="1238"/>
                    <a:pt x="410" y="1238"/>
                  </a:cubicBezTo>
                  <a:cubicBezTo>
                    <a:pt x="560" y="1238"/>
                    <a:pt x="679" y="1206"/>
                    <a:pt x="765" y="1141"/>
                  </a:cubicBezTo>
                  <a:cubicBezTo>
                    <a:pt x="851" y="1077"/>
                    <a:pt x="894" y="991"/>
                    <a:pt x="894" y="883"/>
                  </a:cubicBezTo>
                  <a:cubicBezTo>
                    <a:pt x="894" y="786"/>
                    <a:pt x="862" y="711"/>
                    <a:pt x="808" y="657"/>
                  </a:cubicBezTo>
                  <a:cubicBezTo>
                    <a:pt x="754" y="603"/>
                    <a:pt x="657" y="571"/>
                    <a:pt x="517" y="539"/>
                  </a:cubicBezTo>
                  <a:lnTo>
                    <a:pt x="453" y="517"/>
                  </a:lnTo>
                  <a:cubicBezTo>
                    <a:pt x="345" y="495"/>
                    <a:pt x="281" y="474"/>
                    <a:pt x="237" y="452"/>
                  </a:cubicBezTo>
                  <a:cubicBezTo>
                    <a:pt x="205" y="420"/>
                    <a:pt x="194" y="388"/>
                    <a:pt x="194" y="345"/>
                  </a:cubicBezTo>
                  <a:cubicBezTo>
                    <a:pt x="194" y="280"/>
                    <a:pt x="216" y="237"/>
                    <a:pt x="259" y="216"/>
                  </a:cubicBezTo>
                  <a:cubicBezTo>
                    <a:pt x="313" y="183"/>
                    <a:pt x="388" y="162"/>
                    <a:pt x="474" y="162"/>
                  </a:cubicBezTo>
                  <a:cubicBezTo>
                    <a:pt x="539" y="162"/>
                    <a:pt x="603" y="173"/>
                    <a:pt x="657" y="183"/>
                  </a:cubicBezTo>
                  <a:cubicBezTo>
                    <a:pt x="722" y="205"/>
                    <a:pt x="776" y="226"/>
                    <a:pt x="829" y="248"/>
                  </a:cubicBezTo>
                  <a:lnTo>
                    <a:pt x="829" y="65"/>
                  </a:lnTo>
                  <a:cubicBezTo>
                    <a:pt x="776" y="43"/>
                    <a:pt x="722" y="33"/>
                    <a:pt x="657" y="22"/>
                  </a:cubicBezTo>
                  <a:cubicBezTo>
                    <a:pt x="593" y="11"/>
                    <a:pt x="528" y="0"/>
                    <a:pt x="45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6"/>
            <p:cNvSpPr/>
            <p:nvPr/>
          </p:nvSpPr>
          <p:spPr>
            <a:xfrm>
              <a:off x="2916325" y="3185725"/>
              <a:ext cx="22350" cy="30975"/>
            </a:xfrm>
            <a:custGeom>
              <a:rect b="b" l="l" r="r" t="t"/>
              <a:pathLst>
                <a:path extrusionOk="0" h="1239" w="894">
                  <a:moveTo>
                    <a:pt x="452" y="0"/>
                  </a:moveTo>
                  <a:cubicBezTo>
                    <a:pt x="312" y="0"/>
                    <a:pt x="204" y="33"/>
                    <a:pt x="118" y="97"/>
                  </a:cubicBezTo>
                  <a:cubicBezTo>
                    <a:pt x="43" y="151"/>
                    <a:pt x="11" y="237"/>
                    <a:pt x="11" y="356"/>
                  </a:cubicBezTo>
                  <a:cubicBezTo>
                    <a:pt x="11" y="442"/>
                    <a:pt x="32" y="517"/>
                    <a:pt x="86" y="571"/>
                  </a:cubicBezTo>
                  <a:cubicBezTo>
                    <a:pt x="140" y="614"/>
                    <a:pt x="226" y="657"/>
                    <a:pt x="344" y="678"/>
                  </a:cubicBezTo>
                  <a:lnTo>
                    <a:pt x="409" y="700"/>
                  </a:lnTo>
                  <a:cubicBezTo>
                    <a:pt x="527" y="721"/>
                    <a:pt x="613" y="754"/>
                    <a:pt x="646" y="775"/>
                  </a:cubicBezTo>
                  <a:cubicBezTo>
                    <a:pt x="678" y="808"/>
                    <a:pt x="700" y="851"/>
                    <a:pt x="700" y="904"/>
                  </a:cubicBezTo>
                  <a:cubicBezTo>
                    <a:pt x="700" y="958"/>
                    <a:pt x="678" y="1001"/>
                    <a:pt x="624" y="1034"/>
                  </a:cubicBezTo>
                  <a:cubicBezTo>
                    <a:pt x="570" y="1066"/>
                    <a:pt x="506" y="1077"/>
                    <a:pt x="409" y="1077"/>
                  </a:cubicBezTo>
                  <a:cubicBezTo>
                    <a:pt x="344" y="1077"/>
                    <a:pt x="280" y="1066"/>
                    <a:pt x="204" y="1055"/>
                  </a:cubicBezTo>
                  <a:cubicBezTo>
                    <a:pt x="140" y="1034"/>
                    <a:pt x="65" y="1001"/>
                    <a:pt x="0" y="969"/>
                  </a:cubicBezTo>
                  <a:lnTo>
                    <a:pt x="0" y="1163"/>
                  </a:lnTo>
                  <a:cubicBezTo>
                    <a:pt x="75" y="1195"/>
                    <a:pt x="140" y="1206"/>
                    <a:pt x="215" y="1217"/>
                  </a:cubicBezTo>
                  <a:cubicBezTo>
                    <a:pt x="280" y="1238"/>
                    <a:pt x="344" y="1238"/>
                    <a:pt x="409" y="1238"/>
                  </a:cubicBezTo>
                  <a:cubicBezTo>
                    <a:pt x="560" y="1238"/>
                    <a:pt x="678" y="1206"/>
                    <a:pt x="764" y="1141"/>
                  </a:cubicBezTo>
                  <a:cubicBezTo>
                    <a:pt x="850" y="1077"/>
                    <a:pt x="893" y="991"/>
                    <a:pt x="893" y="883"/>
                  </a:cubicBezTo>
                  <a:cubicBezTo>
                    <a:pt x="893" y="786"/>
                    <a:pt x="872" y="711"/>
                    <a:pt x="807" y="657"/>
                  </a:cubicBezTo>
                  <a:cubicBezTo>
                    <a:pt x="753" y="603"/>
                    <a:pt x="657" y="571"/>
                    <a:pt x="517" y="539"/>
                  </a:cubicBezTo>
                  <a:lnTo>
                    <a:pt x="452" y="517"/>
                  </a:lnTo>
                  <a:cubicBezTo>
                    <a:pt x="344" y="495"/>
                    <a:pt x="280" y="474"/>
                    <a:pt x="248" y="452"/>
                  </a:cubicBezTo>
                  <a:cubicBezTo>
                    <a:pt x="204" y="420"/>
                    <a:pt x="194" y="388"/>
                    <a:pt x="194" y="345"/>
                  </a:cubicBezTo>
                  <a:cubicBezTo>
                    <a:pt x="194" y="280"/>
                    <a:pt x="215" y="237"/>
                    <a:pt x="269" y="216"/>
                  </a:cubicBezTo>
                  <a:cubicBezTo>
                    <a:pt x="312" y="183"/>
                    <a:pt x="387" y="162"/>
                    <a:pt x="484" y="162"/>
                  </a:cubicBezTo>
                  <a:cubicBezTo>
                    <a:pt x="549" y="162"/>
                    <a:pt x="603" y="173"/>
                    <a:pt x="667" y="183"/>
                  </a:cubicBezTo>
                  <a:cubicBezTo>
                    <a:pt x="721" y="205"/>
                    <a:pt x="775" y="226"/>
                    <a:pt x="829" y="248"/>
                  </a:cubicBezTo>
                  <a:lnTo>
                    <a:pt x="829" y="65"/>
                  </a:lnTo>
                  <a:cubicBezTo>
                    <a:pt x="786" y="43"/>
                    <a:pt x="721" y="33"/>
                    <a:pt x="657" y="22"/>
                  </a:cubicBezTo>
                  <a:cubicBezTo>
                    <a:pt x="592" y="11"/>
                    <a:pt x="527" y="0"/>
                    <a:pt x="4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6"/>
            <p:cNvSpPr/>
            <p:nvPr/>
          </p:nvSpPr>
          <p:spPr>
            <a:xfrm>
              <a:off x="2944300" y="3185725"/>
              <a:ext cx="27200" cy="30975"/>
            </a:xfrm>
            <a:custGeom>
              <a:rect b="b" l="l" r="r" t="t"/>
              <a:pathLst>
                <a:path extrusionOk="0" h="1239" w="1088">
                  <a:moveTo>
                    <a:pt x="581" y="173"/>
                  </a:moveTo>
                  <a:cubicBezTo>
                    <a:pt x="678" y="173"/>
                    <a:pt x="754" y="205"/>
                    <a:pt x="807" y="259"/>
                  </a:cubicBezTo>
                  <a:cubicBezTo>
                    <a:pt x="872" y="323"/>
                    <a:pt x="894" y="409"/>
                    <a:pt x="904" y="517"/>
                  </a:cubicBezTo>
                  <a:lnTo>
                    <a:pt x="205" y="517"/>
                  </a:lnTo>
                  <a:cubicBezTo>
                    <a:pt x="216" y="409"/>
                    <a:pt x="259" y="323"/>
                    <a:pt x="323" y="259"/>
                  </a:cubicBezTo>
                  <a:cubicBezTo>
                    <a:pt x="388" y="194"/>
                    <a:pt x="474" y="173"/>
                    <a:pt x="581" y="173"/>
                  </a:cubicBezTo>
                  <a:close/>
                  <a:moveTo>
                    <a:pt x="581" y="0"/>
                  </a:moveTo>
                  <a:cubicBezTo>
                    <a:pt x="398" y="0"/>
                    <a:pt x="259" y="65"/>
                    <a:pt x="162" y="173"/>
                  </a:cubicBezTo>
                  <a:cubicBezTo>
                    <a:pt x="54" y="291"/>
                    <a:pt x="0" y="442"/>
                    <a:pt x="0" y="635"/>
                  </a:cubicBezTo>
                  <a:cubicBezTo>
                    <a:pt x="0" y="818"/>
                    <a:pt x="54" y="969"/>
                    <a:pt x="162" y="1077"/>
                  </a:cubicBezTo>
                  <a:cubicBezTo>
                    <a:pt x="280" y="1184"/>
                    <a:pt x="420" y="1238"/>
                    <a:pt x="614" y="1238"/>
                  </a:cubicBezTo>
                  <a:cubicBezTo>
                    <a:pt x="689" y="1238"/>
                    <a:pt x="764" y="1238"/>
                    <a:pt x="829" y="1217"/>
                  </a:cubicBezTo>
                  <a:cubicBezTo>
                    <a:pt x="904" y="1206"/>
                    <a:pt x="980" y="1184"/>
                    <a:pt x="1044" y="1152"/>
                  </a:cubicBezTo>
                  <a:lnTo>
                    <a:pt x="1044" y="969"/>
                  </a:lnTo>
                  <a:cubicBezTo>
                    <a:pt x="980" y="1001"/>
                    <a:pt x="904" y="1034"/>
                    <a:pt x="840" y="1044"/>
                  </a:cubicBezTo>
                  <a:cubicBezTo>
                    <a:pt x="775" y="1066"/>
                    <a:pt x="700" y="1077"/>
                    <a:pt x="624" y="1077"/>
                  </a:cubicBezTo>
                  <a:cubicBezTo>
                    <a:pt x="495" y="1077"/>
                    <a:pt x="398" y="1044"/>
                    <a:pt x="323" y="969"/>
                  </a:cubicBezTo>
                  <a:cubicBezTo>
                    <a:pt x="248" y="904"/>
                    <a:pt x="216" y="797"/>
                    <a:pt x="205" y="668"/>
                  </a:cubicBezTo>
                  <a:lnTo>
                    <a:pt x="1087" y="668"/>
                  </a:lnTo>
                  <a:lnTo>
                    <a:pt x="1087" y="571"/>
                  </a:lnTo>
                  <a:cubicBezTo>
                    <a:pt x="1087" y="399"/>
                    <a:pt x="1044" y="259"/>
                    <a:pt x="958" y="162"/>
                  </a:cubicBezTo>
                  <a:cubicBezTo>
                    <a:pt x="861" y="54"/>
                    <a:pt x="732" y="0"/>
                    <a:pt x="5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6"/>
            <p:cNvSpPr/>
            <p:nvPr/>
          </p:nvSpPr>
          <p:spPr>
            <a:xfrm>
              <a:off x="2977400" y="3174950"/>
              <a:ext cx="26375" cy="41750"/>
            </a:xfrm>
            <a:custGeom>
              <a:rect b="b" l="l" r="r" t="t"/>
              <a:pathLst>
                <a:path extrusionOk="0" h="1670" w="1055">
                  <a:moveTo>
                    <a:pt x="527" y="593"/>
                  </a:moveTo>
                  <a:cubicBezTo>
                    <a:pt x="635" y="593"/>
                    <a:pt x="710" y="636"/>
                    <a:pt x="775" y="722"/>
                  </a:cubicBezTo>
                  <a:cubicBezTo>
                    <a:pt x="829" y="797"/>
                    <a:pt x="861" y="916"/>
                    <a:pt x="861" y="1056"/>
                  </a:cubicBezTo>
                  <a:cubicBezTo>
                    <a:pt x="861" y="1196"/>
                    <a:pt x="829" y="1303"/>
                    <a:pt x="775" y="1389"/>
                  </a:cubicBezTo>
                  <a:cubicBezTo>
                    <a:pt x="710" y="1465"/>
                    <a:pt x="635" y="1508"/>
                    <a:pt x="527" y="1508"/>
                  </a:cubicBezTo>
                  <a:cubicBezTo>
                    <a:pt x="431" y="1508"/>
                    <a:pt x="344" y="1465"/>
                    <a:pt x="291" y="1389"/>
                  </a:cubicBezTo>
                  <a:cubicBezTo>
                    <a:pt x="226" y="1303"/>
                    <a:pt x="205" y="1196"/>
                    <a:pt x="205" y="1056"/>
                  </a:cubicBezTo>
                  <a:cubicBezTo>
                    <a:pt x="205" y="916"/>
                    <a:pt x="226" y="797"/>
                    <a:pt x="291" y="722"/>
                  </a:cubicBezTo>
                  <a:cubicBezTo>
                    <a:pt x="344" y="636"/>
                    <a:pt x="431" y="593"/>
                    <a:pt x="527" y="593"/>
                  </a:cubicBezTo>
                  <a:close/>
                  <a:moveTo>
                    <a:pt x="861" y="1"/>
                  </a:moveTo>
                  <a:lnTo>
                    <a:pt x="861" y="647"/>
                  </a:lnTo>
                  <a:cubicBezTo>
                    <a:pt x="818" y="571"/>
                    <a:pt x="764" y="517"/>
                    <a:pt x="710" y="485"/>
                  </a:cubicBezTo>
                  <a:cubicBezTo>
                    <a:pt x="646" y="453"/>
                    <a:pt x="570" y="431"/>
                    <a:pt x="484" y="431"/>
                  </a:cubicBezTo>
                  <a:cubicBezTo>
                    <a:pt x="344" y="431"/>
                    <a:pt x="226" y="496"/>
                    <a:pt x="140" y="604"/>
                  </a:cubicBezTo>
                  <a:cubicBezTo>
                    <a:pt x="43" y="722"/>
                    <a:pt x="0" y="873"/>
                    <a:pt x="0" y="1056"/>
                  </a:cubicBezTo>
                  <a:cubicBezTo>
                    <a:pt x="0" y="1239"/>
                    <a:pt x="43" y="1389"/>
                    <a:pt x="140" y="1497"/>
                  </a:cubicBezTo>
                  <a:cubicBezTo>
                    <a:pt x="226" y="1615"/>
                    <a:pt x="344" y="1669"/>
                    <a:pt x="484" y="1669"/>
                  </a:cubicBezTo>
                  <a:cubicBezTo>
                    <a:pt x="570" y="1669"/>
                    <a:pt x="646" y="1658"/>
                    <a:pt x="710" y="1626"/>
                  </a:cubicBezTo>
                  <a:cubicBezTo>
                    <a:pt x="764" y="1583"/>
                    <a:pt x="818" y="1529"/>
                    <a:pt x="861" y="1465"/>
                  </a:cubicBezTo>
                  <a:lnTo>
                    <a:pt x="861" y="1637"/>
                  </a:lnTo>
                  <a:lnTo>
                    <a:pt x="1055" y="1637"/>
                  </a:lnTo>
                  <a:lnTo>
                    <a:pt x="10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6"/>
            <p:cNvSpPr/>
            <p:nvPr/>
          </p:nvSpPr>
          <p:spPr>
            <a:xfrm>
              <a:off x="5326800" y="3007075"/>
              <a:ext cx="439125" cy="216875"/>
            </a:xfrm>
            <a:custGeom>
              <a:rect b="b" l="l" r="r" t="t"/>
              <a:pathLst>
                <a:path extrusionOk="0" h="8675" w="17565">
                  <a:moveTo>
                    <a:pt x="1" y="0"/>
                  </a:moveTo>
                  <a:lnTo>
                    <a:pt x="1" y="8675"/>
                  </a:lnTo>
                  <a:lnTo>
                    <a:pt x="17565" y="8675"/>
                  </a:lnTo>
                  <a:lnTo>
                    <a:pt x="17565"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6"/>
            <p:cNvSpPr/>
            <p:nvPr/>
          </p:nvSpPr>
          <p:spPr>
            <a:xfrm>
              <a:off x="5326800" y="3007075"/>
              <a:ext cx="439125" cy="216875"/>
            </a:xfrm>
            <a:custGeom>
              <a:rect b="b" l="l" r="r" t="t"/>
              <a:pathLst>
                <a:path extrusionOk="0" fill="none" h="8675" w="17565">
                  <a:moveTo>
                    <a:pt x="1" y="0"/>
                  </a:moveTo>
                  <a:lnTo>
                    <a:pt x="17565" y="0"/>
                  </a:lnTo>
                  <a:moveTo>
                    <a:pt x="1" y="0"/>
                  </a:moveTo>
                  <a:lnTo>
                    <a:pt x="17565" y="0"/>
                  </a:lnTo>
                  <a:moveTo>
                    <a:pt x="17565" y="0"/>
                  </a:moveTo>
                  <a:lnTo>
                    <a:pt x="17565" y="8675"/>
                  </a:lnTo>
                  <a:moveTo>
                    <a:pt x="17565" y="0"/>
                  </a:moveTo>
                  <a:lnTo>
                    <a:pt x="17565" y="8675"/>
                  </a:lnTo>
                  <a:moveTo>
                    <a:pt x="17565" y="8675"/>
                  </a:moveTo>
                  <a:lnTo>
                    <a:pt x="1" y="8675"/>
                  </a:lnTo>
                  <a:moveTo>
                    <a:pt x="17565" y="8675"/>
                  </a:moveTo>
                  <a:lnTo>
                    <a:pt x="1" y="8675"/>
                  </a:lnTo>
                  <a:moveTo>
                    <a:pt x="1" y="8675"/>
                  </a:moveTo>
                  <a:lnTo>
                    <a:pt x="1" y="0"/>
                  </a:lnTo>
                  <a:moveTo>
                    <a:pt x="1" y="8675"/>
                  </a:moveTo>
                  <a:lnTo>
                    <a:pt x="1" y="0"/>
                  </a:lnTo>
                </a:path>
              </a:pathLst>
            </a:custGeom>
            <a:noFill/>
            <a:ln cap="rnd" cmpd="sng" w="3500">
              <a:solidFill>
                <a:srgbClr val="FFFFFF"/>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6"/>
            <p:cNvSpPr/>
            <p:nvPr/>
          </p:nvSpPr>
          <p:spPr>
            <a:xfrm>
              <a:off x="5382225" y="3089125"/>
              <a:ext cx="31500" cy="40650"/>
            </a:xfrm>
            <a:custGeom>
              <a:rect b="b" l="l" r="r" t="t"/>
              <a:pathLst>
                <a:path extrusionOk="0" h="1626" w="1260">
                  <a:moveTo>
                    <a:pt x="765" y="1"/>
                  </a:moveTo>
                  <a:cubicBezTo>
                    <a:pt x="528" y="1"/>
                    <a:pt x="334" y="65"/>
                    <a:pt x="205" y="216"/>
                  </a:cubicBezTo>
                  <a:cubicBezTo>
                    <a:pt x="65" y="356"/>
                    <a:pt x="1" y="560"/>
                    <a:pt x="1" y="808"/>
                  </a:cubicBezTo>
                  <a:cubicBezTo>
                    <a:pt x="1" y="1066"/>
                    <a:pt x="65" y="1260"/>
                    <a:pt x="205" y="1411"/>
                  </a:cubicBezTo>
                  <a:cubicBezTo>
                    <a:pt x="334" y="1551"/>
                    <a:pt x="528" y="1626"/>
                    <a:pt x="765" y="1626"/>
                  </a:cubicBezTo>
                  <a:cubicBezTo>
                    <a:pt x="851" y="1626"/>
                    <a:pt x="948" y="1615"/>
                    <a:pt x="1023" y="1583"/>
                  </a:cubicBezTo>
                  <a:cubicBezTo>
                    <a:pt x="1109" y="1561"/>
                    <a:pt x="1184" y="1518"/>
                    <a:pt x="1260" y="1475"/>
                  </a:cubicBezTo>
                  <a:lnTo>
                    <a:pt x="1260" y="1249"/>
                  </a:lnTo>
                  <a:cubicBezTo>
                    <a:pt x="1195" y="1314"/>
                    <a:pt x="1120" y="1368"/>
                    <a:pt x="1034" y="1400"/>
                  </a:cubicBezTo>
                  <a:cubicBezTo>
                    <a:pt x="948" y="1432"/>
                    <a:pt x="872" y="1454"/>
                    <a:pt x="775" y="1454"/>
                  </a:cubicBezTo>
                  <a:cubicBezTo>
                    <a:pt x="592" y="1454"/>
                    <a:pt x="463" y="1400"/>
                    <a:pt x="366" y="1281"/>
                  </a:cubicBezTo>
                  <a:cubicBezTo>
                    <a:pt x="270" y="1174"/>
                    <a:pt x="216" y="1012"/>
                    <a:pt x="216" y="808"/>
                  </a:cubicBezTo>
                  <a:cubicBezTo>
                    <a:pt x="216" y="603"/>
                    <a:pt x="270" y="442"/>
                    <a:pt x="366" y="334"/>
                  </a:cubicBezTo>
                  <a:cubicBezTo>
                    <a:pt x="463" y="227"/>
                    <a:pt x="592" y="173"/>
                    <a:pt x="775" y="173"/>
                  </a:cubicBezTo>
                  <a:cubicBezTo>
                    <a:pt x="872" y="173"/>
                    <a:pt x="948" y="184"/>
                    <a:pt x="1034" y="216"/>
                  </a:cubicBezTo>
                  <a:cubicBezTo>
                    <a:pt x="1120" y="248"/>
                    <a:pt x="1195" y="302"/>
                    <a:pt x="1260" y="367"/>
                  </a:cubicBezTo>
                  <a:lnTo>
                    <a:pt x="1260" y="141"/>
                  </a:lnTo>
                  <a:cubicBezTo>
                    <a:pt x="1195" y="98"/>
                    <a:pt x="1109" y="55"/>
                    <a:pt x="1023" y="33"/>
                  </a:cubicBezTo>
                  <a:cubicBezTo>
                    <a:pt x="948" y="12"/>
                    <a:pt x="862" y="1"/>
                    <a:pt x="7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6"/>
            <p:cNvSpPr/>
            <p:nvPr/>
          </p:nvSpPr>
          <p:spPr>
            <a:xfrm>
              <a:off x="5419625" y="3098825"/>
              <a:ext cx="27200" cy="30950"/>
            </a:xfrm>
            <a:custGeom>
              <a:rect b="b" l="l" r="r" t="t"/>
              <a:pathLst>
                <a:path extrusionOk="0" h="1238" w="1088">
                  <a:moveTo>
                    <a:pt x="539" y="162"/>
                  </a:moveTo>
                  <a:cubicBezTo>
                    <a:pt x="646" y="162"/>
                    <a:pt x="722" y="205"/>
                    <a:pt x="786" y="291"/>
                  </a:cubicBezTo>
                  <a:cubicBezTo>
                    <a:pt x="851" y="366"/>
                    <a:pt x="872" y="474"/>
                    <a:pt x="872" y="614"/>
                  </a:cubicBezTo>
                  <a:cubicBezTo>
                    <a:pt x="872" y="754"/>
                    <a:pt x="851" y="872"/>
                    <a:pt x="786" y="947"/>
                  </a:cubicBezTo>
                  <a:cubicBezTo>
                    <a:pt x="722" y="1033"/>
                    <a:pt x="646" y="1076"/>
                    <a:pt x="539" y="1076"/>
                  </a:cubicBezTo>
                  <a:cubicBezTo>
                    <a:pt x="442" y="1076"/>
                    <a:pt x="356" y="1033"/>
                    <a:pt x="291" y="947"/>
                  </a:cubicBezTo>
                  <a:cubicBezTo>
                    <a:pt x="237" y="872"/>
                    <a:pt x="205" y="754"/>
                    <a:pt x="205" y="614"/>
                  </a:cubicBezTo>
                  <a:cubicBezTo>
                    <a:pt x="205" y="474"/>
                    <a:pt x="237" y="366"/>
                    <a:pt x="291" y="291"/>
                  </a:cubicBezTo>
                  <a:cubicBezTo>
                    <a:pt x="356" y="205"/>
                    <a:pt x="442" y="162"/>
                    <a:pt x="539" y="162"/>
                  </a:cubicBezTo>
                  <a:close/>
                  <a:moveTo>
                    <a:pt x="539" y="0"/>
                  </a:moveTo>
                  <a:cubicBezTo>
                    <a:pt x="377" y="0"/>
                    <a:pt x="237" y="54"/>
                    <a:pt x="140" y="162"/>
                  </a:cubicBezTo>
                  <a:cubicBezTo>
                    <a:pt x="54" y="269"/>
                    <a:pt x="1" y="420"/>
                    <a:pt x="1" y="614"/>
                  </a:cubicBezTo>
                  <a:cubicBezTo>
                    <a:pt x="1" y="807"/>
                    <a:pt x="54" y="958"/>
                    <a:pt x="140" y="1076"/>
                  </a:cubicBezTo>
                  <a:cubicBezTo>
                    <a:pt x="237" y="1184"/>
                    <a:pt x="377" y="1238"/>
                    <a:pt x="539" y="1238"/>
                  </a:cubicBezTo>
                  <a:cubicBezTo>
                    <a:pt x="711" y="1238"/>
                    <a:pt x="840" y="1184"/>
                    <a:pt x="937" y="1076"/>
                  </a:cubicBezTo>
                  <a:cubicBezTo>
                    <a:pt x="1034" y="958"/>
                    <a:pt x="1087" y="807"/>
                    <a:pt x="1087" y="614"/>
                  </a:cubicBezTo>
                  <a:cubicBezTo>
                    <a:pt x="1087" y="420"/>
                    <a:pt x="1034" y="269"/>
                    <a:pt x="937" y="162"/>
                  </a:cubicBezTo>
                  <a:cubicBezTo>
                    <a:pt x="840" y="54"/>
                    <a:pt x="711" y="0"/>
                    <a:pt x="5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6"/>
            <p:cNvSpPr/>
            <p:nvPr/>
          </p:nvSpPr>
          <p:spPr>
            <a:xfrm>
              <a:off x="5454600" y="3098825"/>
              <a:ext cx="42800" cy="30150"/>
            </a:xfrm>
            <a:custGeom>
              <a:rect b="b" l="l" r="r" t="t"/>
              <a:pathLst>
                <a:path extrusionOk="0" h="1206" w="1712">
                  <a:moveTo>
                    <a:pt x="571" y="0"/>
                  </a:moveTo>
                  <a:cubicBezTo>
                    <a:pt x="485" y="0"/>
                    <a:pt x="410" y="22"/>
                    <a:pt x="345" y="54"/>
                  </a:cubicBezTo>
                  <a:cubicBezTo>
                    <a:pt x="291" y="86"/>
                    <a:pt x="237" y="140"/>
                    <a:pt x="194" y="215"/>
                  </a:cubicBezTo>
                  <a:lnTo>
                    <a:pt x="194" y="32"/>
                  </a:lnTo>
                  <a:lnTo>
                    <a:pt x="1" y="32"/>
                  </a:lnTo>
                  <a:lnTo>
                    <a:pt x="1" y="1206"/>
                  </a:lnTo>
                  <a:lnTo>
                    <a:pt x="194" y="1206"/>
                  </a:lnTo>
                  <a:lnTo>
                    <a:pt x="194" y="538"/>
                  </a:lnTo>
                  <a:cubicBezTo>
                    <a:pt x="194" y="431"/>
                    <a:pt x="216" y="334"/>
                    <a:pt x="280" y="269"/>
                  </a:cubicBezTo>
                  <a:cubicBezTo>
                    <a:pt x="334" y="205"/>
                    <a:pt x="420" y="172"/>
                    <a:pt x="517" y="172"/>
                  </a:cubicBezTo>
                  <a:cubicBezTo>
                    <a:pt x="593" y="172"/>
                    <a:pt x="657" y="194"/>
                    <a:pt x="700" y="248"/>
                  </a:cubicBezTo>
                  <a:cubicBezTo>
                    <a:pt x="743" y="302"/>
                    <a:pt x="754" y="388"/>
                    <a:pt x="754" y="506"/>
                  </a:cubicBezTo>
                  <a:lnTo>
                    <a:pt x="754" y="1206"/>
                  </a:lnTo>
                  <a:lnTo>
                    <a:pt x="958" y="1206"/>
                  </a:lnTo>
                  <a:lnTo>
                    <a:pt x="958" y="538"/>
                  </a:lnTo>
                  <a:cubicBezTo>
                    <a:pt x="958" y="420"/>
                    <a:pt x="980" y="334"/>
                    <a:pt x="1045" y="269"/>
                  </a:cubicBezTo>
                  <a:cubicBezTo>
                    <a:pt x="1098" y="205"/>
                    <a:pt x="1174" y="172"/>
                    <a:pt x="1281" y="172"/>
                  </a:cubicBezTo>
                  <a:cubicBezTo>
                    <a:pt x="1357" y="172"/>
                    <a:pt x="1421" y="194"/>
                    <a:pt x="1464" y="248"/>
                  </a:cubicBezTo>
                  <a:cubicBezTo>
                    <a:pt x="1497" y="302"/>
                    <a:pt x="1518" y="388"/>
                    <a:pt x="1518" y="506"/>
                  </a:cubicBezTo>
                  <a:lnTo>
                    <a:pt x="1518" y="1206"/>
                  </a:lnTo>
                  <a:lnTo>
                    <a:pt x="1712" y="1206"/>
                  </a:lnTo>
                  <a:lnTo>
                    <a:pt x="1712" y="495"/>
                  </a:lnTo>
                  <a:cubicBezTo>
                    <a:pt x="1712" y="334"/>
                    <a:pt x="1680" y="215"/>
                    <a:pt x="1615" y="129"/>
                  </a:cubicBezTo>
                  <a:cubicBezTo>
                    <a:pt x="1550" y="43"/>
                    <a:pt x="1454" y="0"/>
                    <a:pt x="1335" y="0"/>
                  </a:cubicBezTo>
                  <a:cubicBezTo>
                    <a:pt x="1238" y="0"/>
                    <a:pt x="1163" y="22"/>
                    <a:pt x="1098" y="65"/>
                  </a:cubicBezTo>
                  <a:cubicBezTo>
                    <a:pt x="1023" y="108"/>
                    <a:pt x="969" y="172"/>
                    <a:pt x="915" y="258"/>
                  </a:cubicBezTo>
                  <a:cubicBezTo>
                    <a:pt x="894" y="172"/>
                    <a:pt x="851" y="108"/>
                    <a:pt x="786" y="65"/>
                  </a:cubicBezTo>
                  <a:cubicBezTo>
                    <a:pt x="732" y="22"/>
                    <a:pt x="657" y="0"/>
                    <a:pt x="5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6"/>
            <p:cNvSpPr/>
            <p:nvPr/>
          </p:nvSpPr>
          <p:spPr>
            <a:xfrm>
              <a:off x="5506800" y="3098825"/>
              <a:ext cx="26400" cy="41450"/>
            </a:xfrm>
            <a:custGeom>
              <a:rect b="b" l="l" r="r" t="t"/>
              <a:pathLst>
                <a:path extrusionOk="0" h="1658" w="1056">
                  <a:moveTo>
                    <a:pt x="528" y="162"/>
                  </a:moveTo>
                  <a:cubicBezTo>
                    <a:pt x="635" y="162"/>
                    <a:pt x="711" y="205"/>
                    <a:pt x="765" y="280"/>
                  </a:cubicBezTo>
                  <a:cubicBezTo>
                    <a:pt x="829" y="366"/>
                    <a:pt x="861" y="474"/>
                    <a:pt x="861" y="614"/>
                  </a:cubicBezTo>
                  <a:cubicBezTo>
                    <a:pt x="861" y="764"/>
                    <a:pt x="829" y="872"/>
                    <a:pt x="765" y="958"/>
                  </a:cubicBezTo>
                  <a:cubicBezTo>
                    <a:pt x="711" y="1033"/>
                    <a:pt x="635" y="1076"/>
                    <a:pt x="528" y="1076"/>
                  </a:cubicBezTo>
                  <a:cubicBezTo>
                    <a:pt x="431" y="1076"/>
                    <a:pt x="345" y="1033"/>
                    <a:pt x="291" y="958"/>
                  </a:cubicBezTo>
                  <a:cubicBezTo>
                    <a:pt x="227" y="872"/>
                    <a:pt x="205" y="764"/>
                    <a:pt x="205" y="614"/>
                  </a:cubicBezTo>
                  <a:cubicBezTo>
                    <a:pt x="205" y="474"/>
                    <a:pt x="227" y="366"/>
                    <a:pt x="291" y="280"/>
                  </a:cubicBezTo>
                  <a:cubicBezTo>
                    <a:pt x="345" y="205"/>
                    <a:pt x="431" y="162"/>
                    <a:pt x="528" y="162"/>
                  </a:cubicBezTo>
                  <a:close/>
                  <a:moveTo>
                    <a:pt x="571" y="0"/>
                  </a:moveTo>
                  <a:cubicBezTo>
                    <a:pt x="485" y="0"/>
                    <a:pt x="420" y="22"/>
                    <a:pt x="356" y="54"/>
                  </a:cubicBezTo>
                  <a:cubicBezTo>
                    <a:pt x="291" y="86"/>
                    <a:pt x="237" y="140"/>
                    <a:pt x="205" y="205"/>
                  </a:cubicBezTo>
                  <a:lnTo>
                    <a:pt x="205" y="32"/>
                  </a:lnTo>
                  <a:lnTo>
                    <a:pt x="0" y="32"/>
                  </a:lnTo>
                  <a:lnTo>
                    <a:pt x="0" y="1658"/>
                  </a:lnTo>
                  <a:lnTo>
                    <a:pt x="205" y="1658"/>
                  </a:lnTo>
                  <a:lnTo>
                    <a:pt x="205" y="1033"/>
                  </a:lnTo>
                  <a:cubicBezTo>
                    <a:pt x="237" y="1098"/>
                    <a:pt x="291" y="1152"/>
                    <a:pt x="356" y="1184"/>
                  </a:cubicBezTo>
                  <a:cubicBezTo>
                    <a:pt x="420" y="1216"/>
                    <a:pt x="485" y="1238"/>
                    <a:pt x="571" y="1238"/>
                  </a:cubicBezTo>
                  <a:cubicBezTo>
                    <a:pt x="722" y="1238"/>
                    <a:pt x="840" y="1184"/>
                    <a:pt x="926" y="1066"/>
                  </a:cubicBezTo>
                  <a:cubicBezTo>
                    <a:pt x="1012" y="947"/>
                    <a:pt x="1055" y="807"/>
                    <a:pt x="1055" y="614"/>
                  </a:cubicBezTo>
                  <a:cubicBezTo>
                    <a:pt x="1055" y="431"/>
                    <a:pt x="1012" y="280"/>
                    <a:pt x="926" y="172"/>
                  </a:cubicBezTo>
                  <a:cubicBezTo>
                    <a:pt x="840" y="54"/>
                    <a:pt x="722" y="0"/>
                    <a:pt x="5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6"/>
            <p:cNvSpPr/>
            <p:nvPr/>
          </p:nvSpPr>
          <p:spPr>
            <a:xfrm>
              <a:off x="5540975" y="3098825"/>
              <a:ext cx="17250" cy="30150"/>
            </a:xfrm>
            <a:custGeom>
              <a:rect b="b" l="l" r="r" t="t"/>
              <a:pathLst>
                <a:path extrusionOk="0" h="1206" w="690">
                  <a:moveTo>
                    <a:pt x="592" y="0"/>
                  </a:moveTo>
                  <a:cubicBezTo>
                    <a:pt x="506" y="0"/>
                    <a:pt x="420" y="22"/>
                    <a:pt x="355" y="54"/>
                  </a:cubicBezTo>
                  <a:cubicBezTo>
                    <a:pt x="291" y="86"/>
                    <a:pt x="237" y="140"/>
                    <a:pt x="194" y="215"/>
                  </a:cubicBezTo>
                  <a:lnTo>
                    <a:pt x="194" y="32"/>
                  </a:lnTo>
                  <a:lnTo>
                    <a:pt x="0" y="32"/>
                  </a:lnTo>
                  <a:lnTo>
                    <a:pt x="0" y="1206"/>
                  </a:lnTo>
                  <a:lnTo>
                    <a:pt x="194" y="1206"/>
                  </a:lnTo>
                  <a:lnTo>
                    <a:pt x="194" y="581"/>
                  </a:lnTo>
                  <a:cubicBezTo>
                    <a:pt x="194" y="452"/>
                    <a:pt x="226" y="355"/>
                    <a:pt x="291" y="280"/>
                  </a:cubicBezTo>
                  <a:cubicBezTo>
                    <a:pt x="345" y="205"/>
                    <a:pt x="431" y="172"/>
                    <a:pt x="538" y="172"/>
                  </a:cubicBezTo>
                  <a:cubicBezTo>
                    <a:pt x="571" y="172"/>
                    <a:pt x="592" y="172"/>
                    <a:pt x="625" y="183"/>
                  </a:cubicBezTo>
                  <a:cubicBezTo>
                    <a:pt x="646" y="183"/>
                    <a:pt x="668" y="194"/>
                    <a:pt x="689" y="205"/>
                  </a:cubicBezTo>
                  <a:lnTo>
                    <a:pt x="689" y="11"/>
                  </a:lnTo>
                  <a:cubicBezTo>
                    <a:pt x="678" y="11"/>
                    <a:pt x="657" y="0"/>
                    <a:pt x="6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6"/>
            <p:cNvSpPr/>
            <p:nvPr/>
          </p:nvSpPr>
          <p:spPr>
            <a:xfrm>
              <a:off x="5560075" y="3098825"/>
              <a:ext cx="27200" cy="30950"/>
            </a:xfrm>
            <a:custGeom>
              <a:rect b="b" l="l" r="r" t="t"/>
              <a:pathLst>
                <a:path extrusionOk="0" h="1238" w="1088">
                  <a:moveTo>
                    <a:pt x="582" y="162"/>
                  </a:moveTo>
                  <a:cubicBezTo>
                    <a:pt x="678" y="162"/>
                    <a:pt x="754" y="194"/>
                    <a:pt x="808" y="258"/>
                  </a:cubicBezTo>
                  <a:cubicBezTo>
                    <a:pt x="872" y="323"/>
                    <a:pt x="894" y="409"/>
                    <a:pt x="904" y="517"/>
                  </a:cubicBezTo>
                  <a:lnTo>
                    <a:pt x="205" y="517"/>
                  </a:lnTo>
                  <a:cubicBezTo>
                    <a:pt x="216" y="398"/>
                    <a:pt x="259" y="312"/>
                    <a:pt x="323" y="258"/>
                  </a:cubicBezTo>
                  <a:cubicBezTo>
                    <a:pt x="388" y="194"/>
                    <a:pt x="474" y="162"/>
                    <a:pt x="582" y="162"/>
                  </a:cubicBezTo>
                  <a:close/>
                  <a:moveTo>
                    <a:pt x="582" y="0"/>
                  </a:moveTo>
                  <a:cubicBezTo>
                    <a:pt x="399" y="0"/>
                    <a:pt x="259" y="54"/>
                    <a:pt x="162" y="172"/>
                  </a:cubicBezTo>
                  <a:cubicBezTo>
                    <a:pt x="54" y="280"/>
                    <a:pt x="0" y="431"/>
                    <a:pt x="0" y="624"/>
                  </a:cubicBezTo>
                  <a:cubicBezTo>
                    <a:pt x="0" y="818"/>
                    <a:pt x="54" y="958"/>
                    <a:pt x="162" y="1076"/>
                  </a:cubicBezTo>
                  <a:cubicBezTo>
                    <a:pt x="280" y="1184"/>
                    <a:pt x="420" y="1238"/>
                    <a:pt x="614" y="1238"/>
                  </a:cubicBezTo>
                  <a:cubicBezTo>
                    <a:pt x="689" y="1238"/>
                    <a:pt x="765" y="1227"/>
                    <a:pt x="829" y="1216"/>
                  </a:cubicBezTo>
                  <a:cubicBezTo>
                    <a:pt x="904" y="1195"/>
                    <a:pt x="980" y="1173"/>
                    <a:pt x="1044" y="1141"/>
                  </a:cubicBezTo>
                  <a:lnTo>
                    <a:pt x="1044" y="958"/>
                  </a:lnTo>
                  <a:cubicBezTo>
                    <a:pt x="980" y="1001"/>
                    <a:pt x="904" y="1023"/>
                    <a:pt x="840" y="1044"/>
                  </a:cubicBezTo>
                  <a:cubicBezTo>
                    <a:pt x="775" y="1066"/>
                    <a:pt x="700" y="1076"/>
                    <a:pt x="625" y="1076"/>
                  </a:cubicBezTo>
                  <a:cubicBezTo>
                    <a:pt x="495" y="1076"/>
                    <a:pt x="399" y="1033"/>
                    <a:pt x="323" y="969"/>
                  </a:cubicBezTo>
                  <a:cubicBezTo>
                    <a:pt x="248" y="893"/>
                    <a:pt x="216" y="797"/>
                    <a:pt x="205" y="667"/>
                  </a:cubicBezTo>
                  <a:lnTo>
                    <a:pt x="1087" y="667"/>
                  </a:lnTo>
                  <a:lnTo>
                    <a:pt x="1087" y="571"/>
                  </a:lnTo>
                  <a:cubicBezTo>
                    <a:pt x="1087" y="398"/>
                    <a:pt x="1044" y="258"/>
                    <a:pt x="958" y="151"/>
                  </a:cubicBezTo>
                  <a:cubicBezTo>
                    <a:pt x="861" y="54"/>
                    <a:pt x="732" y="0"/>
                    <a:pt x="5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6"/>
            <p:cNvSpPr/>
            <p:nvPr/>
          </p:nvSpPr>
          <p:spPr>
            <a:xfrm>
              <a:off x="5593175" y="3098825"/>
              <a:ext cx="22625" cy="30950"/>
            </a:xfrm>
            <a:custGeom>
              <a:rect b="b" l="l" r="r" t="t"/>
              <a:pathLst>
                <a:path extrusionOk="0" h="1238" w="905">
                  <a:moveTo>
                    <a:pt x="463" y="0"/>
                  </a:moveTo>
                  <a:cubicBezTo>
                    <a:pt x="312" y="0"/>
                    <a:pt x="205" y="32"/>
                    <a:pt x="129" y="86"/>
                  </a:cubicBezTo>
                  <a:cubicBezTo>
                    <a:pt x="43" y="151"/>
                    <a:pt x="11" y="237"/>
                    <a:pt x="11" y="345"/>
                  </a:cubicBezTo>
                  <a:cubicBezTo>
                    <a:pt x="11" y="441"/>
                    <a:pt x="32" y="506"/>
                    <a:pt x="86" y="560"/>
                  </a:cubicBezTo>
                  <a:cubicBezTo>
                    <a:pt x="140" y="614"/>
                    <a:pt x="226" y="657"/>
                    <a:pt x="345" y="678"/>
                  </a:cubicBezTo>
                  <a:lnTo>
                    <a:pt x="420" y="689"/>
                  </a:lnTo>
                  <a:cubicBezTo>
                    <a:pt x="538" y="721"/>
                    <a:pt x="614" y="743"/>
                    <a:pt x="646" y="775"/>
                  </a:cubicBezTo>
                  <a:cubicBezTo>
                    <a:pt x="678" y="807"/>
                    <a:pt x="700" y="840"/>
                    <a:pt x="700" y="893"/>
                  </a:cubicBezTo>
                  <a:cubicBezTo>
                    <a:pt x="700" y="947"/>
                    <a:pt x="678" y="1001"/>
                    <a:pt x="624" y="1023"/>
                  </a:cubicBezTo>
                  <a:cubicBezTo>
                    <a:pt x="581" y="1055"/>
                    <a:pt x="506" y="1076"/>
                    <a:pt x="420" y="1076"/>
                  </a:cubicBezTo>
                  <a:cubicBezTo>
                    <a:pt x="345" y="1076"/>
                    <a:pt x="280" y="1066"/>
                    <a:pt x="215" y="1044"/>
                  </a:cubicBezTo>
                  <a:cubicBezTo>
                    <a:pt x="140" y="1023"/>
                    <a:pt x="76" y="1001"/>
                    <a:pt x="0" y="958"/>
                  </a:cubicBezTo>
                  <a:lnTo>
                    <a:pt x="0" y="1163"/>
                  </a:lnTo>
                  <a:cubicBezTo>
                    <a:pt x="76" y="1184"/>
                    <a:pt x="151" y="1206"/>
                    <a:pt x="215" y="1216"/>
                  </a:cubicBezTo>
                  <a:cubicBezTo>
                    <a:pt x="280" y="1227"/>
                    <a:pt x="345" y="1238"/>
                    <a:pt x="409" y="1238"/>
                  </a:cubicBezTo>
                  <a:cubicBezTo>
                    <a:pt x="560" y="1238"/>
                    <a:pt x="678" y="1206"/>
                    <a:pt x="764" y="1141"/>
                  </a:cubicBezTo>
                  <a:cubicBezTo>
                    <a:pt x="861" y="1076"/>
                    <a:pt x="904" y="990"/>
                    <a:pt x="904" y="883"/>
                  </a:cubicBezTo>
                  <a:cubicBezTo>
                    <a:pt x="904" y="786"/>
                    <a:pt x="872" y="711"/>
                    <a:pt x="807" y="657"/>
                  </a:cubicBezTo>
                  <a:cubicBezTo>
                    <a:pt x="754" y="603"/>
                    <a:pt x="657" y="560"/>
                    <a:pt x="517" y="528"/>
                  </a:cubicBezTo>
                  <a:lnTo>
                    <a:pt x="452" y="517"/>
                  </a:lnTo>
                  <a:cubicBezTo>
                    <a:pt x="355" y="495"/>
                    <a:pt x="280" y="474"/>
                    <a:pt x="248" y="441"/>
                  </a:cubicBezTo>
                  <a:cubicBezTo>
                    <a:pt x="215" y="420"/>
                    <a:pt x="194" y="388"/>
                    <a:pt x="194" y="334"/>
                  </a:cubicBezTo>
                  <a:cubicBezTo>
                    <a:pt x="194" y="280"/>
                    <a:pt x="215" y="237"/>
                    <a:pt x="269" y="205"/>
                  </a:cubicBezTo>
                  <a:cubicBezTo>
                    <a:pt x="312" y="172"/>
                    <a:pt x="388" y="162"/>
                    <a:pt x="484" y="162"/>
                  </a:cubicBezTo>
                  <a:cubicBezTo>
                    <a:pt x="549" y="162"/>
                    <a:pt x="603" y="172"/>
                    <a:pt x="667" y="183"/>
                  </a:cubicBezTo>
                  <a:cubicBezTo>
                    <a:pt x="721" y="194"/>
                    <a:pt x="786" y="215"/>
                    <a:pt x="840" y="248"/>
                  </a:cubicBezTo>
                  <a:lnTo>
                    <a:pt x="840" y="65"/>
                  </a:lnTo>
                  <a:cubicBezTo>
                    <a:pt x="786" y="43"/>
                    <a:pt x="721" y="22"/>
                    <a:pt x="657" y="11"/>
                  </a:cubicBezTo>
                  <a:cubicBezTo>
                    <a:pt x="603" y="0"/>
                    <a:pt x="528" y="0"/>
                    <a:pt x="4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6"/>
            <p:cNvSpPr/>
            <p:nvPr/>
          </p:nvSpPr>
          <p:spPr>
            <a:xfrm>
              <a:off x="5621150" y="3098825"/>
              <a:ext cx="22625" cy="30950"/>
            </a:xfrm>
            <a:custGeom>
              <a:rect b="b" l="l" r="r" t="t"/>
              <a:pathLst>
                <a:path extrusionOk="0" h="1238" w="905">
                  <a:moveTo>
                    <a:pt x="463" y="0"/>
                  </a:moveTo>
                  <a:cubicBezTo>
                    <a:pt x="323" y="0"/>
                    <a:pt x="205" y="32"/>
                    <a:pt x="130" y="86"/>
                  </a:cubicBezTo>
                  <a:cubicBezTo>
                    <a:pt x="54" y="151"/>
                    <a:pt x="11" y="237"/>
                    <a:pt x="11" y="345"/>
                  </a:cubicBezTo>
                  <a:cubicBezTo>
                    <a:pt x="11" y="441"/>
                    <a:pt x="33" y="506"/>
                    <a:pt x="87" y="560"/>
                  </a:cubicBezTo>
                  <a:cubicBezTo>
                    <a:pt x="140" y="614"/>
                    <a:pt x="226" y="657"/>
                    <a:pt x="345" y="678"/>
                  </a:cubicBezTo>
                  <a:lnTo>
                    <a:pt x="420" y="689"/>
                  </a:lnTo>
                  <a:cubicBezTo>
                    <a:pt x="539" y="721"/>
                    <a:pt x="614" y="743"/>
                    <a:pt x="646" y="775"/>
                  </a:cubicBezTo>
                  <a:cubicBezTo>
                    <a:pt x="689" y="807"/>
                    <a:pt x="700" y="840"/>
                    <a:pt x="700" y="893"/>
                  </a:cubicBezTo>
                  <a:cubicBezTo>
                    <a:pt x="700" y="947"/>
                    <a:pt x="678" y="1001"/>
                    <a:pt x="625" y="1023"/>
                  </a:cubicBezTo>
                  <a:cubicBezTo>
                    <a:pt x="582" y="1055"/>
                    <a:pt x="506" y="1076"/>
                    <a:pt x="420" y="1076"/>
                  </a:cubicBezTo>
                  <a:cubicBezTo>
                    <a:pt x="356" y="1076"/>
                    <a:pt x="280" y="1066"/>
                    <a:pt x="216" y="1044"/>
                  </a:cubicBezTo>
                  <a:cubicBezTo>
                    <a:pt x="140" y="1023"/>
                    <a:pt x="76" y="1001"/>
                    <a:pt x="0" y="958"/>
                  </a:cubicBezTo>
                  <a:lnTo>
                    <a:pt x="0" y="1163"/>
                  </a:lnTo>
                  <a:cubicBezTo>
                    <a:pt x="76" y="1184"/>
                    <a:pt x="151" y="1206"/>
                    <a:pt x="216" y="1216"/>
                  </a:cubicBezTo>
                  <a:cubicBezTo>
                    <a:pt x="291" y="1227"/>
                    <a:pt x="356" y="1238"/>
                    <a:pt x="420" y="1238"/>
                  </a:cubicBezTo>
                  <a:cubicBezTo>
                    <a:pt x="571" y="1238"/>
                    <a:pt x="689" y="1206"/>
                    <a:pt x="775" y="1141"/>
                  </a:cubicBezTo>
                  <a:cubicBezTo>
                    <a:pt x="861" y="1076"/>
                    <a:pt x="905" y="990"/>
                    <a:pt x="905" y="883"/>
                  </a:cubicBezTo>
                  <a:cubicBezTo>
                    <a:pt x="905" y="786"/>
                    <a:pt x="872" y="711"/>
                    <a:pt x="818" y="657"/>
                  </a:cubicBezTo>
                  <a:cubicBezTo>
                    <a:pt x="754" y="603"/>
                    <a:pt x="657" y="560"/>
                    <a:pt x="528" y="528"/>
                  </a:cubicBezTo>
                  <a:lnTo>
                    <a:pt x="452" y="517"/>
                  </a:lnTo>
                  <a:cubicBezTo>
                    <a:pt x="356" y="495"/>
                    <a:pt x="280" y="474"/>
                    <a:pt x="248" y="441"/>
                  </a:cubicBezTo>
                  <a:cubicBezTo>
                    <a:pt x="216" y="420"/>
                    <a:pt x="194" y="388"/>
                    <a:pt x="194" y="334"/>
                  </a:cubicBezTo>
                  <a:cubicBezTo>
                    <a:pt x="194" y="280"/>
                    <a:pt x="226" y="237"/>
                    <a:pt x="270" y="205"/>
                  </a:cubicBezTo>
                  <a:cubicBezTo>
                    <a:pt x="313" y="172"/>
                    <a:pt x="388" y="162"/>
                    <a:pt x="485" y="162"/>
                  </a:cubicBezTo>
                  <a:cubicBezTo>
                    <a:pt x="549" y="162"/>
                    <a:pt x="614" y="172"/>
                    <a:pt x="668" y="183"/>
                  </a:cubicBezTo>
                  <a:cubicBezTo>
                    <a:pt x="732" y="194"/>
                    <a:pt x="786" y="215"/>
                    <a:pt x="840" y="248"/>
                  </a:cubicBezTo>
                  <a:lnTo>
                    <a:pt x="840" y="65"/>
                  </a:lnTo>
                  <a:cubicBezTo>
                    <a:pt x="786" y="43"/>
                    <a:pt x="732" y="22"/>
                    <a:pt x="668" y="11"/>
                  </a:cubicBezTo>
                  <a:cubicBezTo>
                    <a:pt x="603" y="0"/>
                    <a:pt x="539" y="0"/>
                    <a:pt x="4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6"/>
            <p:cNvSpPr/>
            <p:nvPr/>
          </p:nvSpPr>
          <p:spPr>
            <a:xfrm>
              <a:off x="5649400" y="3098825"/>
              <a:ext cx="27200" cy="30950"/>
            </a:xfrm>
            <a:custGeom>
              <a:rect b="b" l="l" r="r" t="t"/>
              <a:pathLst>
                <a:path extrusionOk="0" h="1238" w="1088">
                  <a:moveTo>
                    <a:pt x="571" y="162"/>
                  </a:moveTo>
                  <a:cubicBezTo>
                    <a:pt x="668" y="162"/>
                    <a:pt x="743" y="194"/>
                    <a:pt x="808" y="258"/>
                  </a:cubicBezTo>
                  <a:cubicBezTo>
                    <a:pt x="862" y="323"/>
                    <a:pt x="894" y="409"/>
                    <a:pt x="894" y="517"/>
                  </a:cubicBezTo>
                  <a:lnTo>
                    <a:pt x="205" y="517"/>
                  </a:lnTo>
                  <a:cubicBezTo>
                    <a:pt x="216" y="398"/>
                    <a:pt x="248" y="312"/>
                    <a:pt x="313" y="258"/>
                  </a:cubicBezTo>
                  <a:cubicBezTo>
                    <a:pt x="377" y="194"/>
                    <a:pt x="463" y="162"/>
                    <a:pt x="571" y="162"/>
                  </a:cubicBezTo>
                  <a:close/>
                  <a:moveTo>
                    <a:pt x="571" y="0"/>
                  </a:moveTo>
                  <a:cubicBezTo>
                    <a:pt x="399" y="0"/>
                    <a:pt x="259" y="54"/>
                    <a:pt x="151" y="172"/>
                  </a:cubicBezTo>
                  <a:cubicBezTo>
                    <a:pt x="44" y="280"/>
                    <a:pt x="1" y="431"/>
                    <a:pt x="1" y="624"/>
                  </a:cubicBezTo>
                  <a:cubicBezTo>
                    <a:pt x="1" y="818"/>
                    <a:pt x="54" y="958"/>
                    <a:pt x="162" y="1076"/>
                  </a:cubicBezTo>
                  <a:cubicBezTo>
                    <a:pt x="270" y="1184"/>
                    <a:pt x="420" y="1238"/>
                    <a:pt x="603" y="1238"/>
                  </a:cubicBezTo>
                  <a:cubicBezTo>
                    <a:pt x="679" y="1238"/>
                    <a:pt x="754" y="1227"/>
                    <a:pt x="829" y="1216"/>
                  </a:cubicBezTo>
                  <a:cubicBezTo>
                    <a:pt x="905" y="1195"/>
                    <a:pt x="969" y="1173"/>
                    <a:pt x="1044" y="1141"/>
                  </a:cubicBezTo>
                  <a:lnTo>
                    <a:pt x="1044" y="958"/>
                  </a:lnTo>
                  <a:cubicBezTo>
                    <a:pt x="969" y="1001"/>
                    <a:pt x="905" y="1023"/>
                    <a:pt x="829" y="1044"/>
                  </a:cubicBezTo>
                  <a:cubicBezTo>
                    <a:pt x="765" y="1066"/>
                    <a:pt x="689" y="1076"/>
                    <a:pt x="614" y="1076"/>
                  </a:cubicBezTo>
                  <a:cubicBezTo>
                    <a:pt x="485" y="1076"/>
                    <a:pt x="388" y="1033"/>
                    <a:pt x="313" y="969"/>
                  </a:cubicBezTo>
                  <a:cubicBezTo>
                    <a:pt x="248" y="893"/>
                    <a:pt x="205" y="797"/>
                    <a:pt x="194" y="667"/>
                  </a:cubicBezTo>
                  <a:lnTo>
                    <a:pt x="1088" y="667"/>
                  </a:lnTo>
                  <a:lnTo>
                    <a:pt x="1088" y="571"/>
                  </a:lnTo>
                  <a:cubicBezTo>
                    <a:pt x="1088" y="398"/>
                    <a:pt x="1044" y="258"/>
                    <a:pt x="948" y="151"/>
                  </a:cubicBezTo>
                  <a:cubicBezTo>
                    <a:pt x="862" y="54"/>
                    <a:pt x="732" y="0"/>
                    <a:pt x="5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6"/>
            <p:cNvSpPr/>
            <p:nvPr/>
          </p:nvSpPr>
          <p:spPr>
            <a:xfrm>
              <a:off x="5682500" y="3088050"/>
              <a:ext cx="26125" cy="41725"/>
            </a:xfrm>
            <a:custGeom>
              <a:rect b="b" l="l" r="r" t="t"/>
              <a:pathLst>
                <a:path extrusionOk="0" h="1669" w="1045">
                  <a:moveTo>
                    <a:pt x="528" y="593"/>
                  </a:moveTo>
                  <a:cubicBezTo>
                    <a:pt x="624" y="593"/>
                    <a:pt x="711" y="636"/>
                    <a:pt x="764" y="711"/>
                  </a:cubicBezTo>
                  <a:cubicBezTo>
                    <a:pt x="829" y="797"/>
                    <a:pt x="851" y="905"/>
                    <a:pt x="851" y="1045"/>
                  </a:cubicBezTo>
                  <a:cubicBezTo>
                    <a:pt x="851" y="1195"/>
                    <a:pt x="829" y="1303"/>
                    <a:pt x="764" y="1389"/>
                  </a:cubicBezTo>
                  <a:cubicBezTo>
                    <a:pt x="711" y="1464"/>
                    <a:pt x="624" y="1507"/>
                    <a:pt x="528" y="1507"/>
                  </a:cubicBezTo>
                  <a:cubicBezTo>
                    <a:pt x="420" y="1507"/>
                    <a:pt x="345" y="1464"/>
                    <a:pt x="280" y="1389"/>
                  </a:cubicBezTo>
                  <a:cubicBezTo>
                    <a:pt x="226" y="1303"/>
                    <a:pt x="194" y="1195"/>
                    <a:pt x="194" y="1045"/>
                  </a:cubicBezTo>
                  <a:cubicBezTo>
                    <a:pt x="194" y="905"/>
                    <a:pt x="226" y="797"/>
                    <a:pt x="280" y="711"/>
                  </a:cubicBezTo>
                  <a:cubicBezTo>
                    <a:pt x="345" y="636"/>
                    <a:pt x="420" y="593"/>
                    <a:pt x="528" y="593"/>
                  </a:cubicBezTo>
                  <a:close/>
                  <a:moveTo>
                    <a:pt x="851" y="1"/>
                  </a:moveTo>
                  <a:lnTo>
                    <a:pt x="851" y="636"/>
                  </a:lnTo>
                  <a:cubicBezTo>
                    <a:pt x="818" y="571"/>
                    <a:pt x="764" y="517"/>
                    <a:pt x="700" y="485"/>
                  </a:cubicBezTo>
                  <a:cubicBezTo>
                    <a:pt x="635" y="453"/>
                    <a:pt x="560" y="431"/>
                    <a:pt x="474" y="431"/>
                  </a:cubicBezTo>
                  <a:cubicBezTo>
                    <a:pt x="334" y="431"/>
                    <a:pt x="216" y="485"/>
                    <a:pt x="129" y="603"/>
                  </a:cubicBezTo>
                  <a:cubicBezTo>
                    <a:pt x="43" y="711"/>
                    <a:pt x="0" y="862"/>
                    <a:pt x="0" y="1045"/>
                  </a:cubicBezTo>
                  <a:cubicBezTo>
                    <a:pt x="0" y="1238"/>
                    <a:pt x="43" y="1378"/>
                    <a:pt x="129" y="1497"/>
                  </a:cubicBezTo>
                  <a:cubicBezTo>
                    <a:pt x="216" y="1615"/>
                    <a:pt x="334" y="1669"/>
                    <a:pt x="474" y="1669"/>
                  </a:cubicBezTo>
                  <a:cubicBezTo>
                    <a:pt x="560" y="1669"/>
                    <a:pt x="635" y="1647"/>
                    <a:pt x="700" y="1615"/>
                  </a:cubicBezTo>
                  <a:cubicBezTo>
                    <a:pt x="764" y="1583"/>
                    <a:pt x="818" y="1529"/>
                    <a:pt x="851" y="1464"/>
                  </a:cubicBezTo>
                  <a:lnTo>
                    <a:pt x="851" y="1637"/>
                  </a:lnTo>
                  <a:lnTo>
                    <a:pt x="1044" y="1637"/>
                  </a:lnTo>
                  <a:lnTo>
                    <a:pt x="104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6"/>
            <p:cNvSpPr/>
            <p:nvPr/>
          </p:nvSpPr>
          <p:spPr>
            <a:xfrm>
              <a:off x="2846100" y="3535225"/>
              <a:ext cx="438850" cy="216625"/>
            </a:xfrm>
            <a:custGeom>
              <a:rect b="b" l="l" r="r" t="t"/>
              <a:pathLst>
                <a:path extrusionOk="0" h="8665" w="17554">
                  <a:moveTo>
                    <a:pt x="0" y="1"/>
                  </a:moveTo>
                  <a:lnTo>
                    <a:pt x="0" y="8664"/>
                  </a:lnTo>
                  <a:lnTo>
                    <a:pt x="17553" y="8664"/>
                  </a:lnTo>
                  <a:lnTo>
                    <a:pt x="17553"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6"/>
            <p:cNvSpPr/>
            <p:nvPr/>
          </p:nvSpPr>
          <p:spPr>
            <a:xfrm>
              <a:off x="2846100" y="3535225"/>
              <a:ext cx="438850" cy="216625"/>
            </a:xfrm>
            <a:custGeom>
              <a:rect b="b" l="l" r="r" t="t"/>
              <a:pathLst>
                <a:path extrusionOk="0" fill="none" h="8665" w="17554">
                  <a:moveTo>
                    <a:pt x="0" y="1"/>
                  </a:moveTo>
                  <a:lnTo>
                    <a:pt x="17553" y="1"/>
                  </a:lnTo>
                  <a:moveTo>
                    <a:pt x="0" y="1"/>
                  </a:moveTo>
                  <a:lnTo>
                    <a:pt x="17553" y="1"/>
                  </a:lnTo>
                  <a:moveTo>
                    <a:pt x="17553" y="1"/>
                  </a:moveTo>
                  <a:lnTo>
                    <a:pt x="17553" y="8664"/>
                  </a:lnTo>
                  <a:moveTo>
                    <a:pt x="17553" y="1"/>
                  </a:moveTo>
                  <a:lnTo>
                    <a:pt x="17553" y="8664"/>
                  </a:lnTo>
                  <a:moveTo>
                    <a:pt x="17553" y="8664"/>
                  </a:moveTo>
                  <a:lnTo>
                    <a:pt x="0" y="8664"/>
                  </a:lnTo>
                  <a:moveTo>
                    <a:pt x="17553" y="8664"/>
                  </a:moveTo>
                  <a:lnTo>
                    <a:pt x="0" y="8664"/>
                  </a:lnTo>
                  <a:moveTo>
                    <a:pt x="0" y="8664"/>
                  </a:moveTo>
                  <a:lnTo>
                    <a:pt x="0" y="1"/>
                  </a:lnTo>
                  <a:moveTo>
                    <a:pt x="0" y="8664"/>
                  </a:moveTo>
                  <a:lnTo>
                    <a:pt x="0" y="1"/>
                  </a:lnTo>
                </a:path>
              </a:pathLst>
            </a:custGeom>
            <a:noFill/>
            <a:ln cap="rnd" cmpd="sng" w="3500">
              <a:solidFill>
                <a:srgbClr val="FFFFFF"/>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6"/>
            <p:cNvSpPr/>
            <p:nvPr/>
          </p:nvSpPr>
          <p:spPr>
            <a:xfrm>
              <a:off x="2901250" y="3617025"/>
              <a:ext cx="31775" cy="40650"/>
            </a:xfrm>
            <a:custGeom>
              <a:rect b="b" l="l" r="r" t="t"/>
              <a:pathLst>
                <a:path extrusionOk="0" h="1626" w="1271">
                  <a:moveTo>
                    <a:pt x="775" y="0"/>
                  </a:moveTo>
                  <a:cubicBezTo>
                    <a:pt x="528" y="0"/>
                    <a:pt x="345" y="76"/>
                    <a:pt x="205" y="215"/>
                  </a:cubicBezTo>
                  <a:cubicBezTo>
                    <a:pt x="76" y="366"/>
                    <a:pt x="0" y="560"/>
                    <a:pt x="0" y="818"/>
                  </a:cubicBezTo>
                  <a:cubicBezTo>
                    <a:pt x="0" y="1066"/>
                    <a:pt x="76" y="1259"/>
                    <a:pt x="205" y="1410"/>
                  </a:cubicBezTo>
                  <a:cubicBezTo>
                    <a:pt x="345" y="1561"/>
                    <a:pt x="528" y="1625"/>
                    <a:pt x="775" y="1625"/>
                  </a:cubicBezTo>
                  <a:cubicBezTo>
                    <a:pt x="861" y="1625"/>
                    <a:pt x="947" y="1615"/>
                    <a:pt x="1033" y="1593"/>
                  </a:cubicBezTo>
                  <a:cubicBezTo>
                    <a:pt x="1120" y="1561"/>
                    <a:pt x="1195" y="1528"/>
                    <a:pt x="1270" y="1475"/>
                  </a:cubicBezTo>
                  <a:lnTo>
                    <a:pt x="1270" y="1259"/>
                  </a:lnTo>
                  <a:cubicBezTo>
                    <a:pt x="1195" y="1324"/>
                    <a:pt x="1120" y="1367"/>
                    <a:pt x="1044" y="1399"/>
                  </a:cubicBezTo>
                  <a:cubicBezTo>
                    <a:pt x="958" y="1442"/>
                    <a:pt x="872" y="1453"/>
                    <a:pt x="786" y="1453"/>
                  </a:cubicBezTo>
                  <a:cubicBezTo>
                    <a:pt x="603" y="1453"/>
                    <a:pt x="463" y="1399"/>
                    <a:pt x="366" y="1292"/>
                  </a:cubicBezTo>
                  <a:cubicBezTo>
                    <a:pt x="280" y="1184"/>
                    <a:pt x="226" y="1023"/>
                    <a:pt x="226" y="818"/>
                  </a:cubicBezTo>
                  <a:cubicBezTo>
                    <a:pt x="226" y="603"/>
                    <a:pt x="280" y="452"/>
                    <a:pt x="366" y="345"/>
                  </a:cubicBezTo>
                  <a:cubicBezTo>
                    <a:pt x="463" y="226"/>
                    <a:pt x="603" y="172"/>
                    <a:pt x="786" y="172"/>
                  </a:cubicBezTo>
                  <a:cubicBezTo>
                    <a:pt x="872" y="172"/>
                    <a:pt x="958" y="194"/>
                    <a:pt x="1044" y="226"/>
                  </a:cubicBezTo>
                  <a:cubicBezTo>
                    <a:pt x="1120" y="259"/>
                    <a:pt x="1195" y="302"/>
                    <a:pt x="1270" y="377"/>
                  </a:cubicBezTo>
                  <a:lnTo>
                    <a:pt x="1270" y="151"/>
                  </a:lnTo>
                  <a:cubicBezTo>
                    <a:pt x="1195" y="97"/>
                    <a:pt x="1120" y="65"/>
                    <a:pt x="1033" y="33"/>
                  </a:cubicBezTo>
                  <a:cubicBezTo>
                    <a:pt x="947" y="11"/>
                    <a:pt x="861" y="0"/>
                    <a:pt x="7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6"/>
            <p:cNvSpPr/>
            <p:nvPr/>
          </p:nvSpPr>
          <p:spPr>
            <a:xfrm>
              <a:off x="2938925" y="3626700"/>
              <a:ext cx="26925" cy="30975"/>
            </a:xfrm>
            <a:custGeom>
              <a:rect b="b" l="l" r="r" t="t"/>
              <a:pathLst>
                <a:path extrusionOk="0" h="1239" w="1077">
                  <a:moveTo>
                    <a:pt x="538" y="173"/>
                  </a:moveTo>
                  <a:cubicBezTo>
                    <a:pt x="646" y="173"/>
                    <a:pt x="721" y="205"/>
                    <a:pt x="786" y="291"/>
                  </a:cubicBezTo>
                  <a:cubicBezTo>
                    <a:pt x="839" y="377"/>
                    <a:pt x="872" y="485"/>
                    <a:pt x="872" y="625"/>
                  </a:cubicBezTo>
                  <a:cubicBezTo>
                    <a:pt x="872" y="765"/>
                    <a:pt x="839" y="872"/>
                    <a:pt x="786" y="959"/>
                  </a:cubicBezTo>
                  <a:cubicBezTo>
                    <a:pt x="721" y="1034"/>
                    <a:pt x="646" y="1077"/>
                    <a:pt x="538" y="1077"/>
                  </a:cubicBezTo>
                  <a:cubicBezTo>
                    <a:pt x="431" y="1077"/>
                    <a:pt x="355" y="1034"/>
                    <a:pt x="291" y="959"/>
                  </a:cubicBezTo>
                  <a:cubicBezTo>
                    <a:pt x="237" y="872"/>
                    <a:pt x="205" y="765"/>
                    <a:pt x="205" y="625"/>
                  </a:cubicBezTo>
                  <a:cubicBezTo>
                    <a:pt x="205" y="485"/>
                    <a:pt x="237" y="367"/>
                    <a:pt x="291" y="291"/>
                  </a:cubicBezTo>
                  <a:cubicBezTo>
                    <a:pt x="355" y="205"/>
                    <a:pt x="431" y="173"/>
                    <a:pt x="538" y="173"/>
                  </a:cubicBezTo>
                  <a:close/>
                  <a:moveTo>
                    <a:pt x="538" y="1"/>
                  </a:moveTo>
                  <a:cubicBezTo>
                    <a:pt x="366" y="1"/>
                    <a:pt x="237" y="54"/>
                    <a:pt x="140" y="173"/>
                  </a:cubicBezTo>
                  <a:cubicBezTo>
                    <a:pt x="43" y="280"/>
                    <a:pt x="0" y="431"/>
                    <a:pt x="0" y="625"/>
                  </a:cubicBezTo>
                  <a:cubicBezTo>
                    <a:pt x="0" y="819"/>
                    <a:pt x="43" y="969"/>
                    <a:pt x="140" y="1077"/>
                  </a:cubicBezTo>
                  <a:cubicBezTo>
                    <a:pt x="237" y="1185"/>
                    <a:pt x="366" y="1238"/>
                    <a:pt x="538" y="1238"/>
                  </a:cubicBezTo>
                  <a:cubicBezTo>
                    <a:pt x="710" y="1238"/>
                    <a:pt x="839" y="1185"/>
                    <a:pt x="936" y="1077"/>
                  </a:cubicBezTo>
                  <a:cubicBezTo>
                    <a:pt x="1033" y="969"/>
                    <a:pt x="1076" y="819"/>
                    <a:pt x="1076" y="625"/>
                  </a:cubicBezTo>
                  <a:cubicBezTo>
                    <a:pt x="1076" y="431"/>
                    <a:pt x="1033" y="280"/>
                    <a:pt x="936" y="173"/>
                  </a:cubicBezTo>
                  <a:cubicBezTo>
                    <a:pt x="839" y="54"/>
                    <a:pt x="710" y="1"/>
                    <a:pt x="5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6"/>
            <p:cNvSpPr/>
            <p:nvPr/>
          </p:nvSpPr>
          <p:spPr>
            <a:xfrm>
              <a:off x="2973625" y="3626700"/>
              <a:ext cx="43075" cy="30175"/>
            </a:xfrm>
            <a:custGeom>
              <a:rect b="b" l="l" r="r" t="t"/>
              <a:pathLst>
                <a:path extrusionOk="0" h="1207" w="1723">
                  <a:moveTo>
                    <a:pt x="582" y="1"/>
                  </a:moveTo>
                  <a:cubicBezTo>
                    <a:pt x="495" y="1"/>
                    <a:pt x="420" y="22"/>
                    <a:pt x="356" y="54"/>
                  </a:cubicBezTo>
                  <a:cubicBezTo>
                    <a:pt x="291" y="87"/>
                    <a:pt x="237" y="141"/>
                    <a:pt x="194" y="216"/>
                  </a:cubicBezTo>
                  <a:lnTo>
                    <a:pt x="194" y="33"/>
                  </a:lnTo>
                  <a:lnTo>
                    <a:pt x="0" y="33"/>
                  </a:lnTo>
                  <a:lnTo>
                    <a:pt x="0" y="1206"/>
                  </a:lnTo>
                  <a:lnTo>
                    <a:pt x="194" y="1206"/>
                  </a:lnTo>
                  <a:lnTo>
                    <a:pt x="194" y="550"/>
                  </a:lnTo>
                  <a:cubicBezTo>
                    <a:pt x="194" y="431"/>
                    <a:pt x="226" y="345"/>
                    <a:pt x="280" y="270"/>
                  </a:cubicBezTo>
                  <a:cubicBezTo>
                    <a:pt x="345" y="205"/>
                    <a:pt x="420" y="173"/>
                    <a:pt x="517" y="173"/>
                  </a:cubicBezTo>
                  <a:cubicBezTo>
                    <a:pt x="603" y="173"/>
                    <a:pt x="668" y="205"/>
                    <a:pt x="711" y="259"/>
                  </a:cubicBezTo>
                  <a:cubicBezTo>
                    <a:pt x="743" y="313"/>
                    <a:pt x="764" y="388"/>
                    <a:pt x="764" y="506"/>
                  </a:cubicBezTo>
                  <a:lnTo>
                    <a:pt x="764" y="1206"/>
                  </a:lnTo>
                  <a:lnTo>
                    <a:pt x="958" y="1206"/>
                  </a:lnTo>
                  <a:lnTo>
                    <a:pt x="958" y="550"/>
                  </a:lnTo>
                  <a:cubicBezTo>
                    <a:pt x="958" y="431"/>
                    <a:pt x="991" y="334"/>
                    <a:pt x="1044" y="270"/>
                  </a:cubicBezTo>
                  <a:cubicBezTo>
                    <a:pt x="1109" y="205"/>
                    <a:pt x="1184" y="173"/>
                    <a:pt x="1281" y="173"/>
                  </a:cubicBezTo>
                  <a:cubicBezTo>
                    <a:pt x="1367" y="173"/>
                    <a:pt x="1432" y="205"/>
                    <a:pt x="1464" y="259"/>
                  </a:cubicBezTo>
                  <a:cubicBezTo>
                    <a:pt x="1507" y="313"/>
                    <a:pt x="1529" y="388"/>
                    <a:pt x="1529" y="506"/>
                  </a:cubicBezTo>
                  <a:lnTo>
                    <a:pt x="1529" y="1206"/>
                  </a:lnTo>
                  <a:lnTo>
                    <a:pt x="1722" y="1206"/>
                  </a:lnTo>
                  <a:lnTo>
                    <a:pt x="1722" y="496"/>
                  </a:lnTo>
                  <a:cubicBezTo>
                    <a:pt x="1722" y="345"/>
                    <a:pt x="1690" y="216"/>
                    <a:pt x="1625" y="130"/>
                  </a:cubicBezTo>
                  <a:cubicBezTo>
                    <a:pt x="1550" y="44"/>
                    <a:pt x="1464" y="1"/>
                    <a:pt x="1335" y="1"/>
                  </a:cubicBezTo>
                  <a:cubicBezTo>
                    <a:pt x="1249" y="1"/>
                    <a:pt x="1163" y="22"/>
                    <a:pt x="1098" y="65"/>
                  </a:cubicBezTo>
                  <a:cubicBezTo>
                    <a:pt x="1034" y="108"/>
                    <a:pt x="980" y="173"/>
                    <a:pt x="926" y="259"/>
                  </a:cubicBezTo>
                  <a:cubicBezTo>
                    <a:pt x="894" y="173"/>
                    <a:pt x="851" y="108"/>
                    <a:pt x="797" y="65"/>
                  </a:cubicBezTo>
                  <a:cubicBezTo>
                    <a:pt x="732" y="22"/>
                    <a:pt x="657" y="1"/>
                    <a:pt x="5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6"/>
            <p:cNvSpPr/>
            <p:nvPr/>
          </p:nvSpPr>
          <p:spPr>
            <a:xfrm>
              <a:off x="3026100" y="3626700"/>
              <a:ext cx="26375" cy="41475"/>
            </a:xfrm>
            <a:custGeom>
              <a:rect b="b" l="l" r="r" t="t"/>
              <a:pathLst>
                <a:path extrusionOk="0" h="1659" w="1055">
                  <a:moveTo>
                    <a:pt x="527" y="162"/>
                  </a:moveTo>
                  <a:cubicBezTo>
                    <a:pt x="624" y="162"/>
                    <a:pt x="710" y="205"/>
                    <a:pt x="764" y="291"/>
                  </a:cubicBezTo>
                  <a:cubicBezTo>
                    <a:pt x="829" y="367"/>
                    <a:pt x="850" y="485"/>
                    <a:pt x="850" y="625"/>
                  </a:cubicBezTo>
                  <a:cubicBezTo>
                    <a:pt x="850" y="765"/>
                    <a:pt x="829" y="872"/>
                    <a:pt x="764" y="959"/>
                  </a:cubicBezTo>
                  <a:cubicBezTo>
                    <a:pt x="710" y="1034"/>
                    <a:pt x="624" y="1077"/>
                    <a:pt x="527" y="1077"/>
                  </a:cubicBezTo>
                  <a:cubicBezTo>
                    <a:pt x="420" y="1077"/>
                    <a:pt x="344" y="1034"/>
                    <a:pt x="280" y="959"/>
                  </a:cubicBezTo>
                  <a:cubicBezTo>
                    <a:pt x="226" y="872"/>
                    <a:pt x="194" y="765"/>
                    <a:pt x="194" y="625"/>
                  </a:cubicBezTo>
                  <a:cubicBezTo>
                    <a:pt x="194" y="485"/>
                    <a:pt x="226" y="367"/>
                    <a:pt x="280" y="291"/>
                  </a:cubicBezTo>
                  <a:cubicBezTo>
                    <a:pt x="344" y="205"/>
                    <a:pt x="420" y="162"/>
                    <a:pt x="527" y="162"/>
                  </a:cubicBezTo>
                  <a:close/>
                  <a:moveTo>
                    <a:pt x="570" y="1"/>
                  </a:moveTo>
                  <a:cubicBezTo>
                    <a:pt x="484" y="1"/>
                    <a:pt x="409" y="22"/>
                    <a:pt x="344" y="54"/>
                  </a:cubicBezTo>
                  <a:cubicBezTo>
                    <a:pt x="291" y="87"/>
                    <a:pt x="237" y="141"/>
                    <a:pt x="194" y="216"/>
                  </a:cubicBezTo>
                  <a:lnTo>
                    <a:pt x="194" y="33"/>
                  </a:lnTo>
                  <a:lnTo>
                    <a:pt x="0" y="33"/>
                  </a:lnTo>
                  <a:lnTo>
                    <a:pt x="0" y="1658"/>
                  </a:lnTo>
                  <a:lnTo>
                    <a:pt x="194" y="1658"/>
                  </a:lnTo>
                  <a:lnTo>
                    <a:pt x="194" y="1034"/>
                  </a:lnTo>
                  <a:cubicBezTo>
                    <a:pt x="237" y="1109"/>
                    <a:pt x="291" y="1152"/>
                    <a:pt x="344" y="1195"/>
                  </a:cubicBezTo>
                  <a:cubicBezTo>
                    <a:pt x="409" y="1228"/>
                    <a:pt x="484" y="1238"/>
                    <a:pt x="570" y="1238"/>
                  </a:cubicBezTo>
                  <a:cubicBezTo>
                    <a:pt x="710" y="1238"/>
                    <a:pt x="829" y="1185"/>
                    <a:pt x="915" y="1066"/>
                  </a:cubicBezTo>
                  <a:cubicBezTo>
                    <a:pt x="1012" y="959"/>
                    <a:pt x="1055" y="808"/>
                    <a:pt x="1055" y="625"/>
                  </a:cubicBezTo>
                  <a:cubicBezTo>
                    <a:pt x="1055" y="442"/>
                    <a:pt x="1012" y="291"/>
                    <a:pt x="915" y="173"/>
                  </a:cubicBezTo>
                  <a:cubicBezTo>
                    <a:pt x="829" y="65"/>
                    <a:pt x="710" y="1"/>
                    <a:pt x="5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6"/>
            <p:cNvSpPr/>
            <p:nvPr/>
          </p:nvSpPr>
          <p:spPr>
            <a:xfrm>
              <a:off x="3060250" y="3626700"/>
              <a:ext cx="17250" cy="30175"/>
            </a:xfrm>
            <a:custGeom>
              <a:rect b="b" l="l" r="r" t="t"/>
              <a:pathLst>
                <a:path extrusionOk="0" h="1207" w="690">
                  <a:moveTo>
                    <a:pt x="593" y="1"/>
                  </a:moveTo>
                  <a:cubicBezTo>
                    <a:pt x="496" y="1"/>
                    <a:pt x="421" y="22"/>
                    <a:pt x="356" y="54"/>
                  </a:cubicBezTo>
                  <a:cubicBezTo>
                    <a:pt x="291" y="87"/>
                    <a:pt x="238" y="141"/>
                    <a:pt x="195" y="216"/>
                  </a:cubicBezTo>
                  <a:lnTo>
                    <a:pt x="195" y="33"/>
                  </a:lnTo>
                  <a:lnTo>
                    <a:pt x="1" y="33"/>
                  </a:lnTo>
                  <a:lnTo>
                    <a:pt x="1" y="1206"/>
                  </a:lnTo>
                  <a:lnTo>
                    <a:pt x="195" y="1206"/>
                  </a:lnTo>
                  <a:lnTo>
                    <a:pt x="195" y="593"/>
                  </a:lnTo>
                  <a:cubicBezTo>
                    <a:pt x="195" y="453"/>
                    <a:pt x="227" y="356"/>
                    <a:pt x="281" y="280"/>
                  </a:cubicBezTo>
                  <a:cubicBezTo>
                    <a:pt x="345" y="216"/>
                    <a:pt x="431" y="173"/>
                    <a:pt x="539" y="173"/>
                  </a:cubicBezTo>
                  <a:cubicBezTo>
                    <a:pt x="571" y="173"/>
                    <a:pt x="593" y="184"/>
                    <a:pt x="614" y="184"/>
                  </a:cubicBezTo>
                  <a:cubicBezTo>
                    <a:pt x="647" y="194"/>
                    <a:pt x="668" y="205"/>
                    <a:pt x="690" y="216"/>
                  </a:cubicBezTo>
                  <a:lnTo>
                    <a:pt x="690" y="11"/>
                  </a:lnTo>
                  <a:lnTo>
                    <a:pt x="636" y="11"/>
                  </a:lnTo>
                  <a:cubicBezTo>
                    <a:pt x="625" y="1"/>
                    <a:pt x="604" y="1"/>
                    <a:pt x="5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6"/>
            <p:cNvSpPr/>
            <p:nvPr/>
          </p:nvSpPr>
          <p:spPr>
            <a:xfrm>
              <a:off x="3079350" y="3626700"/>
              <a:ext cx="27200" cy="30975"/>
            </a:xfrm>
            <a:custGeom>
              <a:rect b="b" l="l" r="r" t="t"/>
              <a:pathLst>
                <a:path extrusionOk="0" h="1239" w="1088">
                  <a:moveTo>
                    <a:pt x="582" y="173"/>
                  </a:moveTo>
                  <a:cubicBezTo>
                    <a:pt x="668" y="173"/>
                    <a:pt x="754" y="205"/>
                    <a:pt x="808" y="259"/>
                  </a:cubicBezTo>
                  <a:cubicBezTo>
                    <a:pt x="862" y="324"/>
                    <a:pt x="894" y="410"/>
                    <a:pt x="894" y="517"/>
                  </a:cubicBezTo>
                  <a:lnTo>
                    <a:pt x="205" y="517"/>
                  </a:lnTo>
                  <a:cubicBezTo>
                    <a:pt x="216" y="410"/>
                    <a:pt x="248" y="324"/>
                    <a:pt x="313" y="259"/>
                  </a:cubicBezTo>
                  <a:cubicBezTo>
                    <a:pt x="388" y="194"/>
                    <a:pt x="475" y="173"/>
                    <a:pt x="582" y="173"/>
                  </a:cubicBezTo>
                  <a:close/>
                  <a:moveTo>
                    <a:pt x="571" y="1"/>
                  </a:moveTo>
                  <a:cubicBezTo>
                    <a:pt x="399" y="1"/>
                    <a:pt x="259" y="65"/>
                    <a:pt x="152" y="173"/>
                  </a:cubicBezTo>
                  <a:cubicBezTo>
                    <a:pt x="55" y="291"/>
                    <a:pt x="1" y="442"/>
                    <a:pt x="1" y="636"/>
                  </a:cubicBezTo>
                  <a:cubicBezTo>
                    <a:pt x="1" y="819"/>
                    <a:pt x="55" y="969"/>
                    <a:pt x="162" y="1077"/>
                  </a:cubicBezTo>
                  <a:cubicBezTo>
                    <a:pt x="270" y="1185"/>
                    <a:pt x="421" y="1238"/>
                    <a:pt x="614" y="1238"/>
                  </a:cubicBezTo>
                  <a:cubicBezTo>
                    <a:pt x="679" y="1238"/>
                    <a:pt x="754" y="1238"/>
                    <a:pt x="830" y="1217"/>
                  </a:cubicBezTo>
                  <a:cubicBezTo>
                    <a:pt x="905" y="1206"/>
                    <a:pt x="970" y="1185"/>
                    <a:pt x="1045" y="1152"/>
                  </a:cubicBezTo>
                  <a:lnTo>
                    <a:pt x="1045" y="969"/>
                  </a:lnTo>
                  <a:cubicBezTo>
                    <a:pt x="980" y="1002"/>
                    <a:pt x="905" y="1034"/>
                    <a:pt x="840" y="1045"/>
                  </a:cubicBezTo>
                  <a:cubicBezTo>
                    <a:pt x="765" y="1066"/>
                    <a:pt x="690" y="1077"/>
                    <a:pt x="625" y="1077"/>
                  </a:cubicBezTo>
                  <a:cubicBezTo>
                    <a:pt x="496" y="1077"/>
                    <a:pt x="388" y="1045"/>
                    <a:pt x="324" y="969"/>
                  </a:cubicBezTo>
                  <a:cubicBezTo>
                    <a:pt x="248" y="905"/>
                    <a:pt x="205" y="797"/>
                    <a:pt x="205" y="668"/>
                  </a:cubicBezTo>
                  <a:lnTo>
                    <a:pt x="1088" y="668"/>
                  </a:lnTo>
                  <a:lnTo>
                    <a:pt x="1088" y="571"/>
                  </a:lnTo>
                  <a:cubicBezTo>
                    <a:pt x="1088" y="399"/>
                    <a:pt x="1045" y="259"/>
                    <a:pt x="948" y="162"/>
                  </a:cubicBezTo>
                  <a:cubicBezTo>
                    <a:pt x="862" y="54"/>
                    <a:pt x="733" y="1"/>
                    <a:pt x="5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6"/>
            <p:cNvSpPr/>
            <p:nvPr/>
          </p:nvSpPr>
          <p:spPr>
            <a:xfrm>
              <a:off x="3112450" y="3626700"/>
              <a:ext cx="22350" cy="30975"/>
            </a:xfrm>
            <a:custGeom>
              <a:rect b="b" l="l" r="r" t="t"/>
              <a:pathLst>
                <a:path extrusionOk="0" h="1239" w="894">
                  <a:moveTo>
                    <a:pt x="453" y="1"/>
                  </a:moveTo>
                  <a:cubicBezTo>
                    <a:pt x="313" y="1"/>
                    <a:pt x="205" y="33"/>
                    <a:pt x="119" y="98"/>
                  </a:cubicBezTo>
                  <a:cubicBezTo>
                    <a:pt x="44" y="151"/>
                    <a:pt x="1" y="237"/>
                    <a:pt x="1" y="356"/>
                  </a:cubicBezTo>
                  <a:cubicBezTo>
                    <a:pt x="1" y="442"/>
                    <a:pt x="33" y="517"/>
                    <a:pt x="87" y="571"/>
                  </a:cubicBezTo>
                  <a:cubicBezTo>
                    <a:pt x="141" y="614"/>
                    <a:pt x="227" y="657"/>
                    <a:pt x="345" y="679"/>
                  </a:cubicBezTo>
                  <a:lnTo>
                    <a:pt x="410" y="700"/>
                  </a:lnTo>
                  <a:cubicBezTo>
                    <a:pt x="528" y="722"/>
                    <a:pt x="614" y="754"/>
                    <a:pt x="646" y="776"/>
                  </a:cubicBezTo>
                  <a:cubicBezTo>
                    <a:pt x="679" y="808"/>
                    <a:pt x="700" y="851"/>
                    <a:pt x="700" y="905"/>
                  </a:cubicBezTo>
                  <a:cubicBezTo>
                    <a:pt x="700" y="959"/>
                    <a:pt x="668" y="1002"/>
                    <a:pt x="625" y="1034"/>
                  </a:cubicBezTo>
                  <a:cubicBezTo>
                    <a:pt x="571" y="1066"/>
                    <a:pt x="507" y="1077"/>
                    <a:pt x="410" y="1077"/>
                  </a:cubicBezTo>
                  <a:cubicBezTo>
                    <a:pt x="345" y="1077"/>
                    <a:pt x="281" y="1066"/>
                    <a:pt x="205" y="1055"/>
                  </a:cubicBezTo>
                  <a:cubicBezTo>
                    <a:pt x="141" y="1034"/>
                    <a:pt x="65" y="1002"/>
                    <a:pt x="1" y="969"/>
                  </a:cubicBezTo>
                  <a:lnTo>
                    <a:pt x="1" y="1163"/>
                  </a:lnTo>
                  <a:cubicBezTo>
                    <a:pt x="76" y="1195"/>
                    <a:pt x="141" y="1206"/>
                    <a:pt x="216" y="1217"/>
                  </a:cubicBezTo>
                  <a:cubicBezTo>
                    <a:pt x="281" y="1238"/>
                    <a:pt x="345" y="1238"/>
                    <a:pt x="410" y="1238"/>
                  </a:cubicBezTo>
                  <a:cubicBezTo>
                    <a:pt x="560" y="1238"/>
                    <a:pt x="679" y="1206"/>
                    <a:pt x="765" y="1141"/>
                  </a:cubicBezTo>
                  <a:cubicBezTo>
                    <a:pt x="851" y="1077"/>
                    <a:pt x="894" y="991"/>
                    <a:pt x="894" y="883"/>
                  </a:cubicBezTo>
                  <a:cubicBezTo>
                    <a:pt x="894" y="786"/>
                    <a:pt x="872" y="711"/>
                    <a:pt x="808" y="657"/>
                  </a:cubicBezTo>
                  <a:cubicBezTo>
                    <a:pt x="754" y="603"/>
                    <a:pt x="657" y="571"/>
                    <a:pt x="517" y="539"/>
                  </a:cubicBezTo>
                  <a:lnTo>
                    <a:pt x="453" y="517"/>
                  </a:lnTo>
                  <a:cubicBezTo>
                    <a:pt x="345" y="496"/>
                    <a:pt x="281" y="474"/>
                    <a:pt x="248" y="453"/>
                  </a:cubicBezTo>
                  <a:cubicBezTo>
                    <a:pt x="205" y="420"/>
                    <a:pt x="194" y="388"/>
                    <a:pt x="194" y="345"/>
                  </a:cubicBezTo>
                  <a:cubicBezTo>
                    <a:pt x="194" y="280"/>
                    <a:pt x="216" y="237"/>
                    <a:pt x="259" y="216"/>
                  </a:cubicBezTo>
                  <a:cubicBezTo>
                    <a:pt x="313" y="184"/>
                    <a:pt x="388" y="162"/>
                    <a:pt x="485" y="162"/>
                  </a:cubicBezTo>
                  <a:cubicBezTo>
                    <a:pt x="539" y="162"/>
                    <a:pt x="603" y="173"/>
                    <a:pt x="668" y="184"/>
                  </a:cubicBezTo>
                  <a:cubicBezTo>
                    <a:pt x="722" y="205"/>
                    <a:pt x="776" y="227"/>
                    <a:pt x="829" y="248"/>
                  </a:cubicBezTo>
                  <a:lnTo>
                    <a:pt x="829" y="65"/>
                  </a:lnTo>
                  <a:cubicBezTo>
                    <a:pt x="776" y="44"/>
                    <a:pt x="722" y="33"/>
                    <a:pt x="657" y="22"/>
                  </a:cubicBezTo>
                  <a:cubicBezTo>
                    <a:pt x="593" y="11"/>
                    <a:pt x="528" y="1"/>
                    <a:pt x="4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6"/>
            <p:cNvSpPr/>
            <p:nvPr/>
          </p:nvSpPr>
          <p:spPr>
            <a:xfrm>
              <a:off x="3140450" y="3626700"/>
              <a:ext cx="22350" cy="30975"/>
            </a:xfrm>
            <a:custGeom>
              <a:rect b="b" l="l" r="r" t="t"/>
              <a:pathLst>
                <a:path extrusionOk="0" h="1239" w="894">
                  <a:moveTo>
                    <a:pt x="463" y="1"/>
                  </a:moveTo>
                  <a:cubicBezTo>
                    <a:pt x="312" y="1"/>
                    <a:pt x="204" y="33"/>
                    <a:pt x="129" y="98"/>
                  </a:cubicBezTo>
                  <a:cubicBezTo>
                    <a:pt x="43" y="151"/>
                    <a:pt x="11" y="237"/>
                    <a:pt x="11" y="356"/>
                  </a:cubicBezTo>
                  <a:cubicBezTo>
                    <a:pt x="11" y="442"/>
                    <a:pt x="32" y="517"/>
                    <a:pt x="86" y="571"/>
                  </a:cubicBezTo>
                  <a:cubicBezTo>
                    <a:pt x="140" y="614"/>
                    <a:pt x="226" y="657"/>
                    <a:pt x="344" y="679"/>
                  </a:cubicBezTo>
                  <a:lnTo>
                    <a:pt x="409" y="700"/>
                  </a:lnTo>
                  <a:cubicBezTo>
                    <a:pt x="538" y="722"/>
                    <a:pt x="613" y="754"/>
                    <a:pt x="646" y="776"/>
                  </a:cubicBezTo>
                  <a:cubicBezTo>
                    <a:pt x="678" y="808"/>
                    <a:pt x="700" y="851"/>
                    <a:pt x="700" y="905"/>
                  </a:cubicBezTo>
                  <a:cubicBezTo>
                    <a:pt x="700" y="959"/>
                    <a:pt x="678" y="1002"/>
                    <a:pt x="624" y="1034"/>
                  </a:cubicBezTo>
                  <a:cubicBezTo>
                    <a:pt x="581" y="1066"/>
                    <a:pt x="506" y="1077"/>
                    <a:pt x="420" y="1077"/>
                  </a:cubicBezTo>
                  <a:cubicBezTo>
                    <a:pt x="344" y="1077"/>
                    <a:pt x="280" y="1066"/>
                    <a:pt x="204" y="1055"/>
                  </a:cubicBezTo>
                  <a:cubicBezTo>
                    <a:pt x="140" y="1034"/>
                    <a:pt x="65" y="1002"/>
                    <a:pt x="0" y="969"/>
                  </a:cubicBezTo>
                  <a:lnTo>
                    <a:pt x="0" y="1163"/>
                  </a:lnTo>
                  <a:cubicBezTo>
                    <a:pt x="75" y="1195"/>
                    <a:pt x="151" y="1206"/>
                    <a:pt x="215" y="1217"/>
                  </a:cubicBezTo>
                  <a:cubicBezTo>
                    <a:pt x="280" y="1238"/>
                    <a:pt x="344" y="1238"/>
                    <a:pt x="409" y="1238"/>
                  </a:cubicBezTo>
                  <a:cubicBezTo>
                    <a:pt x="560" y="1238"/>
                    <a:pt x="678" y="1206"/>
                    <a:pt x="764" y="1141"/>
                  </a:cubicBezTo>
                  <a:cubicBezTo>
                    <a:pt x="850" y="1077"/>
                    <a:pt x="893" y="991"/>
                    <a:pt x="893" y="883"/>
                  </a:cubicBezTo>
                  <a:cubicBezTo>
                    <a:pt x="893" y="786"/>
                    <a:pt x="872" y="711"/>
                    <a:pt x="807" y="657"/>
                  </a:cubicBezTo>
                  <a:cubicBezTo>
                    <a:pt x="753" y="603"/>
                    <a:pt x="657" y="571"/>
                    <a:pt x="517" y="539"/>
                  </a:cubicBezTo>
                  <a:lnTo>
                    <a:pt x="452" y="517"/>
                  </a:lnTo>
                  <a:cubicBezTo>
                    <a:pt x="344" y="496"/>
                    <a:pt x="280" y="474"/>
                    <a:pt x="248" y="453"/>
                  </a:cubicBezTo>
                  <a:cubicBezTo>
                    <a:pt x="215" y="420"/>
                    <a:pt x="194" y="388"/>
                    <a:pt x="194" y="345"/>
                  </a:cubicBezTo>
                  <a:cubicBezTo>
                    <a:pt x="194" y="280"/>
                    <a:pt x="215" y="237"/>
                    <a:pt x="269" y="216"/>
                  </a:cubicBezTo>
                  <a:cubicBezTo>
                    <a:pt x="312" y="184"/>
                    <a:pt x="387" y="162"/>
                    <a:pt x="484" y="162"/>
                  </a:cubicBezTo>
                  <a:cubicBezTo>
                    <a:pt x="549" y="162"/>
                    <a:pt x="603" y="173"/>
                    <a:pt x="667" y="184"/>
                  </a:cubicBezTo>
                  <a:cubicBezTo>
                    <a:pt x="721" y="205"/>
                    <a:pt x="775" y="227"/>
                    <a:pt x="839" y="248"/>
                  </a:cubicBezTo>
                  <a:lnTo>
                    <a:pt x="839" y="65"/>
                  </a:lnTo>
                  <a:cubicBezTo>
                    <a:pt x="786" y="44"/>
                    <a:pt x="721" y="33"/>
                    <a:pt x="657" y="22"/>
                  </a:cubicBezTo>
                  <a:cubicBezTo>
                    <a:pt x="592" y="11"/>
                    <a:pt x="527" y="1"/>
                    <a:pt x="4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6"/>
            <p:cNvSpPr/>
            <p:nvPr/>
          </p:nvSpPr>
          <p:spPr>
            <a:xfrm>
              <a:off x="3168425" y="3626700"/>
              <a:ext cx="27475" cy="30975"/>
            </a:xfrm>
            <a:custGeom>
              <a:rect b="b" l="l" r="r" t="t"/>
              <a:pathLst>
                <a:path extrusionOk="0" h="1239" w="1099">
                  <a:moveTo>
                    <a:pt x="581" y="173"/>
                  </a:moveTo>
                  <a:cubicBezTo>
                    <a:pt x="678" y="173"/>
                    <a:pt x="754" y="205"/>
                    <a:pt x="807" y="259"/>
                  </a:cubicBezTo>
                  <a:cubicBezTo>
                    <a:pt x="872" y="324"/>
                    <a:pt x="894" y="410"/>
                    <a:pt x="904" y="517"/>
                  </a:cubicBezTo>
                  <a:lnTo>
                    <a:pt x="216" y="517"/>
                  </a:lnTo>
                  <a:cubicBezTo>
                    <a:pt x="216" y="410"/>
                    <a:pt x="259" y="324"/>
                    <a:pt x="323" y="259"/>
                  </a:cubicBezTo>
                  <a:cubicBezTo>
                    <a:pt x="388" y="194"/>
                    <a:pt x="474" y="173"/>
                    <a:pt x="581" y="173"/>
                  </a:cubicBezTo>
                  <a:close/>
                  <a:moveTo>
                    <a:pt x="581" y="1"/>
                  </a:moveTo>
                  <a:cubicBezTo>
                    <a:pt x="398" y="1"/>
                    <a:pt x="259" y="65"/>
                    <a:pt x="162" y="173"/>
                  </a:cubicBezTo>
                  <a:cubicBezTo>
                    <a:pt x="54" y="291"/>
                    <a:pt x="0" y="442"/>
                    <a:pt x="0" y="636"/>
                  </a:cubicBezTo>
                  <a:cubicBezTo>
                    <a:pt x="0" y="819"/>
                    <a:pt x="54" y="969"/>
                    <a:pt x="162" y="1077"/>
                  </a:cubicBezTo>
                  <a:cubicBezTo>
                    <a:pt x="280" y="1185"/>
                    <a:pt x="431" y="1238"/>
                    <a:pt x="614" y="1238"/>
                  </a:cubicBezTo>
                  <a:cubicBezTo>
                    <a:pt x="689" y="1238"/>
                    <a:pt x="764" y="1238"/>
                    <a:pt x="840" y="1217"/>
                  </a:cubicBezTo>
                  <a:cubicBezTo>
                    <a:pt x="904" y="1206"/>
                    <a:pt x="980" y="1185"/>
                    <a:pt x="1044" y="1152"/>
                  </a:cubicBezTo>
                  <a:lnTo>
                    <a:pt x="1044" y="969"/>
                  </a:lnTo>
                  <a:cubicBezTo>
                    <a:pt x="980" y="1002"/>
                    <a:pt x="915" y="1034"/>
                    <a:pt x="840" y="1045"/>
                  </a:cubicBezTo>
                  <a:cubicBezTo>
                    <a:pt x="775" y="1066"/>
                    <a:pt x="700" y="1077"/>
                    <a:pt x="624" y="1077"/>
                  </a:cubicBezTo>
                  <a:cubicBezTo>
                    <a:pt x="495" y="1077"/>
                    <a:pt x="398" y="1045"/>
                    <a:pt x="323" y="969"/>
                  </a:cubicBezTo>
                  <a:cubicBezTo>
                    <a:pt x="248" y="905"/>
                    <a:pt x="216" y="797"/>
                    <a:pt x="205" y="668"/>
                  </a:cubicBezTo>
                  <a:lnTo>
                    <a:pt x="1098" y="668"/>
                  </a:lnTo>
                  <a:lnTo>
                    <a:pt x="1098" y="571"/>
                  </a:lnTo>
                  <a:cubicBezTo>
                    <a:pt x="1098" y="399"/>
                    <a:pt x="1044" y="259"/>
                    <a:pt x="958" y="162"/>
                  </a:cubicBezTo>
                  <a:cubicBezTo>
                    <a:pt x="861" y="54"/>
                    <a:pt x="743" y="1"/>
                    <a:pt x="5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6"/>
            <p:cNvSpPr/>
            <p:nvPr/>
          </p:nvSpPr>
          <p:spPr>
            <a:xfrm>
              <a:off x="3201525" y="3615950"/>
              <a:ext cx="26375" cy="41725"/>
            </a:xfrm>
            <a:custGeom>
              <a:rect b="b" l="l" r="r" t="t"/>
              <a:pathLst>
                <a:path extrusionOk="0" h="1669" w="1055">
                  <a:moveTo>
                    <a:pt x="527" y="592"/>
                  </a:moveTo>
                  <a:cubicBezTo>
                    <a:pt x="635" y="592"/>
                    <a:pt x="710" y="635"/>
                    <a:pt x="775" y="721"/>
                  </a:cubicBezTo>
                  <a:cubicBezTo>
                    <a:pt x="829" y="797"/>
                    <a:pt x="861" y="915"/>
                    <a:pt x="861" y="1055"/>
                  </a:cubicBezTo>
                  <a:cubicBezTo>
                    <a:pt x="861" y="1195"/>
                    <a:pt x="829" y="1302"/>
                    <a:pt x="775" y="1389"/>
                  </a:cubicBezTo>
                  <a:cubicBezTo>
                    <a:pt x="710" y="1464"/>
                    <a:pt x="635" y="1507"/>
                    <a:pt x="527" y="1507"/>
                  </a:cubicBezTo>
                  <a:cubicBezTo>
                    <a:pt x="431" y="1507"/>
                    <a:pt x="344" y="1464"/>
                    <a:pt x="291" y="1389"/>
                  </a:cubicBezTo>
                  <a:cubicBezTo>
                    <a:pt x="237" y="1302"/>
                    <a:pt x="205" y="1195"/>
                    <a:pt x="205" y="1055"/>
                  </a:cubicBezTo>
                  <a:cubicBezTo>
                    <a:pt x="205" y="915"/>
                    <a:pt x="237" y="797"/>
                    <a:pt x="291" y="721"/>
                  </a:cubicBezTo>
                  <a:cubicBezTo>
                    <a:pt x="344" y="635"/>
                    <a:pt x="431" y="592"/>
                    <a:pt x="527" y="592"/>
                  </a:cubicBezTo>
                  <a:close/>
                  <a:moveTo>
                    <a:pt x="861" y="0"/>
                  </a:moveTo>
                  <a:lnTo>
                    <a:pt x="861" y="646"/>
                  </a:lnTo>
                  <a:cubicBezTo>
                    <a:pt x="818" y="571"/>
                    <a:pt x="764" y="517"/>
                    <a:pt x="710" y="484"/>
                  </a:cubicBezTo>
                  <a:cubicBezTo>
                    <a:pt x="646" y="452"/>
                    <a:pt x="570" y="431"/>
                    <a:pt x="484" y="431"/>
                  </a:cubicBezTo>
                  <a:cubicBezTo>
                    <a:pt x="344" y="431"/>
                    <a:pt x="226" y="495"/>
                    <a:pt x="140" y="603"/>
                  </a:cubicBezTo>
                  <a:cubicBezTo>
                    <a:pt x="43" y="721"/>
                    <a:pt x="0" y="872"/>
                    <a:pt x="0" y="1055"/>
                  </a:cubicBezTo>
                  <a:cubicBezTo>
                    <a:pt x="0" y="1238"/>
                    <a:pt x="43" y="1389"/>
                    <a:pt x="140" y="1496"/>
                  </a:cubicBezTo>
                  <a:cubicBezTo>
                    <a:pt x="226" y="1615"/>
                    <a:pt x="344" y="1668"/>
                    <a:pt x="484" y="1668"/>
                  </a:cubicBezTo>
                  <a:cubicBezTo>
                    <a:pt x="570" y="1668"/>
                    <a:pt x="646" y="1658"/>
                    <a:pt x="710" y="1625"/>
                  </a:cubicBezTo>
                  <a:cubicBezTo>
                    <a:pt x="764" y="1582"/>
                    <a:pt x="818" y="1539"/>
                    <a:pt x="861" y="1464"/>
                  </a:cubicBezTo>
                  <a:lnTo>
                    <a:pt x="861" y="1636"/>
                  </a:lnTo>
                  <a:lnTo>
                    <a:pt x="1055" y="1636"/>
                  </a:lnTo>
                  <a:lnTo>
                    <a:pt x="10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6"/>
            <p:cNvSpPr/>
            <p:nvPr/>
          </p:nvSpPr>
          <p:spPr>
            <a:xfrm>
              <a:off x="5276225" y="2567175"/>
              <a:ext cx="438850" cy="216875"/>
            </a:xfrm>
            <a:custGeom>
              <a:rect b="b" l="l" r="r" t="t"/>
              <a:pathLst>
                <a:path extrusionOk="0" h="8675" w="17554">
                  <a:moveTo>
                    <a:pt x="0" y="0"/>
                  </a:moveTo>
                  <a:lnTo>
                    <a:pt x="0" y="8674"/>
                  </a:lnTo>
                  <a:lnTo>
                    <a:pt x="17554" y="8674"/>
                  </a:lnTo>
                  <a:lnTo>
                    <a:pt x="17554"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6"/>
            <p:cNvSpPr/>
            <p:nvPr/>
          </p:nvSpPr>
          <p:spPr>
            <a:xfrm>
              <a:off x="5276225" y="2567175"/>
              <a:ext cx="438850" cy="216875"/>
            </a:xfrm>
            <a:custGeom>
              <a:rect b="b" l="l" r="r" t="t"/>
              <a:pathLst>
                <a:path extrusionOk="0" fill="none" h="8675" w="17554">
                  <a:moveTo>
                    <a:pt x="0" y="0"/>
                  </a:moveTo>
                  <a:lnTo>
                    <a:pt x="17554" y="0"/>
                  </a:lnTo>
                  <a:moveTo>
                    <a:pt x="0" y="0"/>
                  </a:moveTo>
                  <a:lnTo>
                    <a:pt x="17554" y="0"/>
                  </a:lnTo>
                  <a:moveTo>
                    <a:pt x="17554" y="0"/>
                  </a:moveTo>
                  <a:lnTo>
                    <a:pt x="17554" y="8674"/>
                  </a:lnTo>
                  <a:moveTo>
                    <a:pt x="17554" y="0"/>
                  </a:moveTo>
                  <a:lnTo>
                    <a:pt x="17554" y="8674"/>
                  </a:lnTo>
                  <a:moveTo>
                    <a:pt x="17554" y="8674"/>
                  </a:moveTo>
                  <a:lnTo>
                    <a:pt x="0" y="8674"/>
                  </a:lnTo>
                  <a:moveTo>
                    <a:pt x="17554" y="8674"/>
                  </a:moveTo>
                  <a:lnTo>
                    <a:pt x="0" y="8674"/>
                  </a:lnTo>
                  <a:moveTo>
                    <a:pt x="0" y="8674"/>
                  </a:moveTo>
                  <a:lnTo>
                    <a:pt x="0" y="0"/>
                  </a:lnTo>
                  <a:moveTo>
                    <a:pt x="0" y="8674"/>
                  </a:moveTo>
                  <a:lnTo>
                    <a:pt x="0" y="0"/>
                  </a:lnTo>
                </a:path>
              </a:pathLst>
            </a:custGeom>
            <a:noFill/>
            <a:ln cap="rnd" cmpd="sng" w="3500">
              <a:solidFill>
                <a:srgbClr val="FFFFFF"/>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6"/>
            <p:cNvSpPr/>
            <p:nvPr/>
          </p:nvSpPr>
          <p:spPr>
            <a:xfrm>
              <a:off x="5331375" y="2649225"/>
              <a:ext cx="31775" cy="40650"/>
            </a:xfrm>
            <a:custGeom>
              <a:rect b="b" l="l" r="r" t="t"/>
              <a:pathLst>
                <a:path extrusionOk="0" h="1626" w="1271">
                  <a:moveTo>
                    <a:pt x="765" y="1"/>
                  </a:moveTo>
                  <a:cubicBezTo>
                    <a:pt x="528" y="1"/>
                    <a:pt x="345" y="65"/>
                    <a:pt x="205" y="216"/>
                  </a:cubicBezTo>
                  <a:cubicBezTo>
                    <a:pt x="65" y="356"/>
                    <a:pt x="0" y="560"/>
                    <a:pt x="0" y="808"/>
                  </a:cubicBezTo>
                  <a:cubicBezTo>
                    <a:pt x="0" y="1066"/>
                    <a:pt x="65" y="1260"/>
                    <a:pt x="205" y="1410"/>
                  </a:cubicBezTo>
                  <a:cubicBezTo>
                    <a:pt x="345" y="1550"/>
                    <a:pt x="528" y="1626"/>
                    <a:pt x="765" y="1626"/>
                  </a:cubicBezTo>
                  <a:cubicBezTo>
                    <a:pt x="861" y="1626"/>
                    <a:pt x="948" y="1615"/>
                    <a:pt x="1034" y="1583"/>
                  </a:cubicBezTo>
                  <a:cubicBezTo>
                    <a:pt x="1109" y="1561"/>
                    <a:pt x="1195" y="1518"/>
                    <a:pt x="1270" y="1475"/>
                  </a:cubicBezTo>
                  <a:lnTo>
                    <a:pt x="1270" y="1249"/>
                  </a:lnTo>
                  <a:cubicBezTo>
                    <a:pt x="1195" y="1314"/>
                    <a:pt x="1120" y="1367"/>
                    <a:pt x="1034" y="1400"/>
                  </a:cubicBezTo>
                  <a:cubicBezTo>
                    <a:pt x="958" y="1432"/>
                    <a:pt x="872" y="1453"/>
                    <a:pt x="775" y="1453"/>
                  </a:cubicBezTo>
                  <a:cubicBezTo>
                    <a:pt x="603" y="1453"/>
                    <a:pt x="463" y="1400"/>
                    <a:pt x="366" y="1281"/>
                  </a:cubicBezTo>
                  <a:cubicBezTo>
                    <a:pt x="270" y="1174"/>
                    <a:pt x="226" y="1012"/>
                    <a:pt x="226" y="808"/>
                  </a:cubicBezTo>
                  <a:cubicBezTo>
                    <a:pt x="226" y="603"/>
                    <a:pt x="270" y="442"/>
                    <a:pt x="366" y="334"/>
                  </a:cubicBezTo>
                  <a:cubicBezTo>
                    <a:pt x="463" y="227"/>
                    <a:pt x="603" y="173"/>
                    <a:pt x="775" y="173"/>
                  </a:cubicBezTo>
                  <a:cubicBezTo>
                    <a:pt x="872" y="173"/>
                    <a:pt x="958" y="184"/>
                    <a:pt x="1034" y="216"/>
                  </a:cubicBezTo>
                  <a:cubicBezTo>
                    <a:pt x="1120" y="248"/>
                    <a:pt x="1195" y="302"/>
                    <a:pt x="1270" y="366"/>
                  </a:cubicBezTo>
                  <a:lnTo>
                    <a:pt x="1270" y="140"/>
                  </a:lnTo>
                  <a:cubicBezTo>
                    <a:pt x="1195" y="97"/>
                    <a:pt x="1120" y="54"/>
                    <a:pt x="1034" y="33"/>
                  </a:cubicBezTo>
                  <a:cubicBezTo>
                    <a:pt x="948" y="11"/>
                    <a:pt x="861" y="1"/>
                    <a:pt x="7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6"/>
            <p:cNvSpPr/>
            <p:nvPr/>
          </p:nvSpPr>
          <p:spPr>
            <a:xfrm>
              <a:off x="5369050" y="2658900"/>
              <a:ext cx="26925" cy="30975"/>
            </a:xfrm>
            <a:custGeom>
              <a:rect b="b" l="l" r="r" t="t"/>
              <a:pathLst>
                <a:path extrusionOk="0" h="1239" w="1077">
                  <a:moveTo>
                    <a:pt x="538" y="162"/>
                  </a:moveTo>
                  <a:cubicBezTo>
                    <a:pt x="635" y="162"/>
                    <a:pt x="721" y="205"/>
                    <a:pt x="775" y="292"/>
                  </a:cubicBezTo>
                  <a:cubicBezTo>
                    <a:pt x="840" y="367"/>
                    <a:pt x="872" y="475"/>
                    <a:pt x="872" y="614"/>
                  </a:cubicBezTo>
                  <a:cubicBezTo>
                    <a:pt x="872" y="754"/>
                    <a:pt x="840" y="873"/>
                    <a:pt x="775" y="948"/>
                  </a:cubicBezTo>
                  <a:cubicBezTo>
                    <a:pt x="721" y="1034"/>
                    <a:pt x="635" y="1077"/>
                    <a:pt x="538" y="1077"/>
                  </a:cubicBezTo>
                  <a:cubicBezTo>
                    <a:pt x="431" y="1077"/>
                    <a:pt x="345" y="1034"/>
                    <a:pt x="291" y="948"/>
                  </a:cubicBezTo>
                  <a:cubicBezTo>
                    <a:pt x="226" y="873"/>
                    <a:pt x="194" y="754"/>
                    <a:pt x="194" y="614"/>
                  </a:cubicBezTo>
                  <a:cubicBezTo>
                    <a:pt x="194" y="475"/>
                    <a:pt x="226" y="367"/>
                    <a:pt x="291" y="292"/>
                  </a:cubicBezTo>
                  <a:cubicBezTo>
                    <a:pt x="345" y="205"/>
                    <a:pt x="431" y="162"/>
                    <a:pt x="538" y="162"/>
                  </a:cubicBezTo>
                  <a:close/>
                  <a:moveTo>
                    <a:pt x="538" y="1"/>
                  </a:moveTo>
                  <a:cubicBezTo>
                    <a:pt x="366" y="1"/>
                    <a:pt x="237" y="55"/>
                    <a:pt x="140" y="162"/>
                  </a:cubicBezTo>
                  <a:cubicBezTo>
                    <a:pt x="43" y="270"/>
                    <a:pt x="0" y="421"/>
                    <a:pt x="0" y="614"/>
                  </a:cubicBezTo>
                  <a:cubicBezTo>
                    <a:pt x="0" y="808"/>
                    <a:pt x="43" y="959"/>
                    <a:pt x="140" y="1077"/>
                  </a:cubicBezTo>
                  <a:cubicBezTo>
                    <a:pt x="237" y="1185"/>
                    <a:pt x="366" y="1239"/>
                    <a:pt x="538" y="1239"/>
                  </a:cubicBezTo>
                  <a:cubicBezTo>
                    <a:pt x="700" y="1239"/>
                    <a:pt x="840" y="1185"/>
                    <a:pt x="937" y="1077"/>
                  </a:cubicBezTo>
                  <a:cubicBezTo>
                    <a:pt x="1023" y="959"/>
                    <a:pt x="1076" y="808"/>
                    <a:pt x="1076" y="614"/>
                  </a:cubicBezTo>
                  <a:cubicBezTo>
                    <a:pt x="1076" y="421"/>
                    <a:pt x="1023" y="270"/>
                    <a:pt x="937" y="162"/>
                  </a:cubicBezTo>
                  <a:cubicBezTo>
                    <a:pt x="840" y="55"/>
                    <a:pt x="700" y="1"/>
                    <a:pt x="5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6"/>
            <p:cNvSpPr/>
            <p:nvPr/>
          </p:nvSpPr>
          <p:spPr>
            <a:xfrm>
              <a:off x="5403750" y="2658900"/>
              <a:ext cx="43075" cy="30175"/>
            </a:xfrm>
            <a:custGeom>
              <a:rect b="b" l="l" r="r" t="t"/>
              <a:pathLst>
                <a:path extrusionOk="0" h="1207" w="1723">
                  <a:moveTo>
                    <a:pt x="571" y="1"/>
                  </a:moveTo>
                  <a:cubicBezTo>
                    <a:pt x="485" y="1"/>
                    <a:pt x="420" y="23"/>
                    <a:pt x="356" y="55"/>
                  </a:cubicBezTo>
                  <a:cubicBezTo>
                    <a:pt x="291" y="87"/>
                    <a:pt x="237" y="141"/>
                    <a:pt x="194" y="216"/>
                  </a:cubicBezTo>
                  <a:lnTo>
                    <a:pt x="194" y="33"/>
                  </a:lnTo>
                  <a:lnTo>
                    <a:pt x="1" y="33"/>
                  </a:lnTo>
                  <a:lnTo>
                    <a:pt x="1" y="1206"/>
                  </a:lnTo>
                  <a:lnTo>
                    <a:pt x="194" y="1206"/>
                  </a:lnTo>
                  <a:lnTo>
                    <a:pt x="194" y="539"/>
                  </a:lnTo>
                  <a:cubicBezTo>
                    <a:pt x="194" y="431"/>
                    <a:pt x="227" y="335"/>
                    <a:pt x="280" y="270"/>
                  </a:cubicBezTo>
                  <a:cubicBezTo>
                    <a:pt x="345" y="205"/>
                    <a:pt x="420" y="173"/>
                    <a:pt x="517" y="173"/>
                  </a:cubicBezTo>
                  <a:cubicBezTo>
                    <a:pt x="603" y="173"/>
                    <a:pt x="668" y="195"/>
                    <a:pt x="700" y="249"/>
                  </a:cubicBezTo>
                  <a:cubicBezTo>
                    <a:pt x="743" y="302"/>
                    <a:pt x="765" y="388"/>
                    <a:pt x="765" y="507"/>
                  </a:cubicBezTo>
                  <a:lnTo>
                    <a:pt x="765" y="1206"/>
                  </a:lnTo>
                  <a:lnTo>
                    <a:pt x="958" y="1206"/>
                  </a:lnTo>
                  <a:lnTo>
                    <a:pt x="958" y="539"/>
                  </a:lnTo>
                  <a:cubicBezTo>
                    <a:pt x="958" y="421"/>
                    <a:pt x="991" y="335"/>
                    <a:pt x="1044" y="270"/>
                  </a:cubicBezTo>
                  <a:cubicBezTo>
                    <a:pt x="1098" y="205"/>
                    <a:pt x="1184" y="173"/>
                    <a:pt x="1281" y="173"/>
                  </a:cubicBezTo>
                  <a:cubicBezTo>
                    <a:pt x="1367" y="173"/>
                    <a:pt x="1421" y="195"/>
                    <a:pt x="1464" y="249"/>
                  </a:cubicBezTo>
                  <a:cubicBezTo>
                    <a:pt x="1507" y="302"/>
                    <a:pt x="1529" y="388"/>
                    <a:pt x="1529" y="507"/>
                  </a:cubicBezTo>
                  <a:lnTo>
                    <a:pt x="1529" y="1206"/>
                  </a:lnTo>
                  <a:lnTo>
                    <a:pt x="1722" y="1206"/>
                  </a:lnTo>
                  <a:lnTo>
                    <a:pt x="1722" y="496"/>
                  </a:lnTo>
                  <a:cubicBezTo>
                    <a:pt x="1722" y="335"/>
                    <a:pt x="1690" y="216"/>
                    <a:pt x="1615" y="130"/>
                  </a:cubicBezTo>
                  <a:cubicBezTo>
                    <a:pt x="1550" y="44"/>
                    <a:pt x="1453" y="1"/>
                    <a:pt x="1335" y="1"/>
                  </a:cubicBezTo>
                  <a:cubicBezTo>
                    <a:pt x="1249" y="1"/>
                    <a:pt x="1163" y="23"/>
                    <a:pt x="1098" y="66"/>
                  </a:cubicBezTo>
                  <a:cubicBezTo>
                    <a:pt x="1034" y="109"/>
                    <a:pt x="969" y="173"/>
                    <a:pt x="926" y="259"/>
                  </a:cubicBezTo>
                  <a:cubicBezTo>
                    <a:pt x="894" y="173"/>
                    <a:pt x="851" y="109"/>
                    <a:pt x="786" y="66"/>
                  </a:cubicBezTo>
                  <a:cubicBezTo>
                    <a:pt x="732" y="23"/>
                    <a:pt x="657" y="1"/>
                    <a:pt x="5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6"/>
            <p:cNvSpPr/>
            <p:nvPr/>
          </p:nvSpPr>
          <p:spPr>
            <a:xfrm>
              <a:off x="5456225" y="2658900"/>
              <a:ext cx="26375" cy="41475"/>
            </a:xfrm>
            <a:custGeom>
              <a:rect b="b" l="l" r="r" t="t"/>
              <a:pathLst>
                <a:path extrusionOk="0" h="1659" w="1055">
                  <a:moveTo>
                    <a:pt x="517" y="162"/>
                  </a:moveTo>
                  <a:cubicBezTo>
                    <a:pt x="624" y="162"/>
                    <a:pt x="700" y="205"/>
                    <a:pt x="764" y="281"/>
                  </a:cubicBezTo>
                  <a:cubicBezTo>
                    <a:pt x="818" y="367"/>
                    <a:pt x="850" y="475"/>
                    <a:pt x="850" y="614"/>
                  </a:cubicBezTo>
                  <a:cubicBezTo>
                    <a:pt x="850" y="765"/>
                    <a:pt x="818" y="873"/>
                    <a:pt x="764" y="959"/>
                  </a:cubicBezTo>
                  <a:cubicBezTo>
                    <a:pt x="700" y="1034"/>
                    <a:pt x="624" y="1077"/>
                    <a:pt x="517" y="1077"/>
                  </a:cubicBezTo>
                  <a:cubicBezTo>
                    <a:pt x="420" y="1077"/>
                    <a:pt x="334" y="1034"/>
                    <a:pt x="280" y="959"/>
                  </a:cubicBezTo>
                  <a:cubicBezTo>
                    <a:pt x="226" y="873"/>
                    <a:pt x="194" y="765"/>
                    <a:pt x="194" y="614"/>
                  </a:cubicBezTo>
                  <a:cubicBezTo>
                    <a:pt x="194" y="475"/>
                    <a:pt x="226" y="367"/>
                    <a:pt x="280" y="281"/>
                  </a:cubicBezTo>
                  <a:cubicBezTo>
                    <a:pt x="334" y="205"/>
                    <a:pt x="420" y="162"/>
                    <a:pt x="517" y="162"/>
                  </a:cubicBezTo>
                  <a:close/>
                  <a:moveTo>
                    <a:pt x="571" y="1"/>
                  </a:moveTo>
                  <a:cubicBezTo>
                    <a:pt x="484" y="1"/>
                    <a:pt x="409" y="23"/>
                    <a:pt x="345" y="55"/>
                  </a:cubicBezTo>
                  <a:cubicBezTo>
                    <a:pt x="280" y="87"/>
                    <a:pt x="237" y="141"/>
                    <a:pt x="194" y="205"/>
                  </a:cubicBezTo>
                  <a:lnTo>
                    <a:pt x="194" y="33"/>
                  </a:lnTo>
                  <a:lnTo>
                    <a:pt x="0" y="33"/>
                  </a:lnTo>
                  <a:lnTo>
                    <a:pt x="0" y="1658"/>
                  </a:lnTo>
                  <a:lnTo>
                    <a:pt x="194" y="1658"/>
                  </a:lnTo>
                  <a:lnTo>
                    <a:pt x="194" y="1034"/>
                  </a:lnTo>
                  <a:cubicBezTo>
                    <a:pt x="237" y="1099"/>
                    <a:pt x="280" y="1153"/>
                    <a:pt x="345" y="1185"/>
                  </a:cubicBezTo>
                  <a:cubicBezTo>
                    <a:pt x="409" y="1217"/>
                    <a:pt x="484" y="1239"/>
                    <a:pt x="571" y="1239"/>
                  </a:cubicBezTo>
                  <a:cubicBezTo>
                    <a:pt x="710" y="1239"/>
                    <a:pt x="829" y="1185"/>
                    <a:pt x="915" y="1066"/>
                  </a:cubicBezTo>
                  <a:cubicBezTo>
                    <a:pt x="1012" y="948"/>
                    <a:pt x="1055" y="808"/>
                    <a:pt x="1055" y="614"/>
                  </a:cubicBezTo>
                  <a:cubicBezTo>
                    <a:pt x="1055" y="431"/>
                    <a:pt x="1012" y="281"/>
                    <a:pt x="915" y="173"/>
                  </a:cubicBezTo>
                  <a:cubicBezTo>
                    <a:pt x="829" y="55"/>
                    <a:pt x="710" y="1"/>
                    <a:pt x="5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6"/>
            <p:cNvSpPr/>
            <p:nvPr/>
          </p:nvSpPr>
          <p:spPr>
            <a:xfrm>
              <a:off x="5490375" y="2658900"/>
              <a:ext cx="17250" cy="30175"/>
            </a:xfrm>
            <a:custGeom>
              <a:rect b="b" l="l" r="r" t="t"/>
              <a:pathLst>
                <a:path extrusionOk="0" h="1207" w="690">
                  <a:moveTo>
                    <a:pt x="593" y="1"/>
                  </a:moveTo>
                  <a:cubicBezTo>
                    <a:pt x="496" y="1"/>
                    <a:pt x="421" y="23"/>
                    <a:pt x="356" y="55"/>
                  </a:cubicBezTo>
                  <a:cubicBezTo>
                    <a:pt x="292" y="87"/>
                    <a:pt x="238" y="141"/>
                    <a:pt x="195" y="216"/>
                  </a:cubicBezTo>
                  <a:lnTo>
                    <a:pt x="195" y="33"/>
                  </a:lnTo>
                  <a:lnTo>
                    <a:pt x="1" y="33"/>
                  </a:lnTo>
                  <a:lnTo>
                    <a:pt x="1" y="1206"/>
                  </a:lnTo>
                  <a:lnTo>
                    <a:pt x="195" y="1206"/>
                  </a:lnTo>
                  <a:lnTo>
                    <a:pt x="195" y="582"/>
                  </a:lnTo>
                  <a:cubicBezTo>
                    <a:pt x="195" y="453"/>
                    <a:pt x="227" y="356"/>
                    <a:pt x="281" y="281"/>
                  </a:cubicBezTo>
                  <a:cubicBezTo>
                    <a:pt x="335" y="205"/>
                    <a:pt x="421" y="173"/>
                    <a:pt x="528" y="173"/>
                  </a:cubicBezTo>
                  <a:cubicBezTo>
                    <a:pt x="561" y="173"/>
                    <a:pt x="593" y="173"/>
                    <a:pt x="614" y="184"/>
                  </a:cubicBezTo>
                  <a:cubicBezTo>
                    <a:pt x="647" y="184"/>
                    <a:pt x="668" y="195"/>
                    <a:pt x="690" y="205"/>
                  </a:cubicBezTo>
                  <a:lnTo>
                    <a:pt x="690" y="12"/>
                  </a:lnTo>
                  <a:cubicBezTo>
                    <a:pt x="668" y="12"/>
                    <a:pt x="647" y="1"/>
                    <a:pt x="6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6"/>
            <p:cNvSpPr/>
            <p:nvPr/>
          </p:nvSpPr>
          <p:spPr>
            <a:xfrm>
              <a:off x="5509500" y="2658900"/>
              <a:ext cx="27200" cy="30975"/>
            </a:xfrm>
            <a:custGeom>
              <a:rect b="b" l="l" r="r" t="t"/>
              <a:pathLst>
                <a:path extrusionOk="0" h="1239" w="1088">
                  <a:moveTo>
                    <a:pt x="571" y="162"/>
                  </a:moveTo>
                  <a:cubicBezTo>
                    <a:pt x="667" y="162"/>
                    <a:pt x="743" y="195"/>
                    <a:pt x="807" y="259"/>
                  </a:cubicBezTo>
                  <a:cubicBezTo>
                    <a:pt x="861" y="324"/>
                    <a:pt x="893" y="410"/>
                    <a:pt x="893" y="518"/>
                  </a:cubicBezTo>
                  <a:lnTo>
                    <a:pt x="205" y="518"/>
                  </a:lnTo>
                  <a:cubicBezTo>
                    <a:pt x="215" y="399"/>
                    <a:pt x="248" y="313"/>
                    <a:pt x="312" y="259"/>
                  </a:cubicBezTo>
                  <a:cubicBezTo>
                    <a:pt x="377" y="195"/>
                    <a:pt x="463" y="162"/>
                    <a:pt x="571" y="162"/>
                  </a:cubicBezTo>
                  <a:close/>
                  <a:moveTo>
                    <a:pt x="571" y="1"/>
                  </a:moveTo>
                  <a:cubicBezTo>
                    <a:pt x="398" y="1"/>
                    <a:pt x="258" y="55"/>
                    <a:pt x="151" y="173"/>
                  </a:cubicBezTo>
                  <a:cubicBezTo>
                    <a:pt x="43" y="281"/>
                    <a:pt x="0" y="431"/>
                    <a:pt x="0" y="625"/>
                  </a:cubicBezTo>
                  <a:cubicBezTo>
                    <a:pt x="0" y="819"/>
                    <a:pt x="54" y="959"/>
                    <a:pt x="162" y="1077"/>
                  </a:cubicBezTo>
                  <a:cubicBezTo>
                    <a:pt x="269" y="1185"/>
                    <a:pt x="420" y="1239"/>
                    <a:pt x="603" y="1239"/>
                  </a:cubicBezTo>
                  <a:cubicBezTo>
                    <a:pt x="678" y="1239"/>
                    <a:pt x="753" y="1228"/>
                    <a:pt x="829" y="1217"/>
                  </a:cubicBezTo>
                  <a:cubicBezTo>
                    <a:pt x="904" y="1196"/>
                    <a:pt x="969" y="1174"/>
                    <a:pt x="1044" y="1142"/>
                  </a:cubicBezTo>
                  <a:lnTo>
                    <a:pt x="1044" y="959"/>
                  </a:lnTo>
                  <a:cubicBezTo>
                    <a:pt x="969" y="1002"/>
                    <a:pt x="904" y="1023"/>
                    <a:pt x="829" y="1045"/>
                  </a:cubicBezTo>
                  <a:cubicBezTo>
                    <a:pt x="764" y="1066"/>
                    <a:pt x="689" y="1077"/>
                    <a:pt x="614" y="1077"/>
                  </a:cubicBezTo>
                  <a:cubicBezTo>
                    <a:pt x="484" y="1077"/>
                    <a:pt x="388" y="1034"/>
                    <a:pt x="312" y="970"/>
                  </a:cubicBezTo>
                  <a:cubicBezTo>
                    <a:pt x="248" y="894"/>
                    <a:pt x="205" y="797"/>
                    <a:pt x="194" y="668"/>
                  </a:cubicBezTo>
                  <a:lnTo>
                    <a:pt x="1087" y="668"/>
                  </a:lnTo>
                  <a:lnTo>
                    <a:pt x="1087" y="571"/>
                  </a:lnTo>
                  <a:cubicBezTo>
                    <a:pt x="1087" y="399"/>
                    <a:pt x="1044" y="259"/>
                    <a:pt x="947" y="152"/>
                  </a:cubicBezTo>
                  <a:cubicBezTo>
                    <a:pt x="850" y="55"/>
                    <a:pt x="732" y="1"/>
                    <a:pt x="5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6"/>
            <p:cNvSpPr/>
            <p:nvPr/>
          </p:nvSpPr>
          <p:spPr>
            <a:xfrm>
              <a:off x="5542325" y="2658900"/>
              <a:ext cx="22625" cy="30975"/>
            </a:xfrm>
            <a:custGeom>
              <a:rect b="b" l="l" r="r" t="t"/>
              <a:pathLst>
                <a:path extrusionOk="0" h="1239" w="905">
                  <a:moveTo>
                    <a:pt x="463" y="1"/>
                  </a:moveTo>
                  <a:cubicBezTo>
                    <a:pt x="323" y="1"/>
                    <a:pt x="205" y="33"/>
                    <a:pt x="129" y="87"/>
                  </a:cubicBezTo>
                  <a:cubicBezTo>
                    <a:pt x="54" y="152"/>
                    <a:pt x="11" y="238"/>
                    <a:pt x="11" y="345"/>
                  </a:cubicBezTo>
                  <a:cubicBezTo>
                    <a:pt x="11" y="442"/>
                    <a:pt x="43" y="507"/>
                    <a:pt x="97" y="561"/>
                  </a:cubicBezTo>
                  <a:cubicBezTo>
                    <a:pt x="151" y="614"/>
                    <a:pt x="237" y="657"/>
                    <a:pt x="355" y="679"/>
                  </a:cubicBezTo>
                  <a:lnTo>
                    <a:pt x="420" y="690"/>
                  </a:lnTo>
                  <a:cubicBezTo>
                    <a:pt x="538" y="722"/>
                    <a:pt x="614" y="744"/>
                    <a:pt x="657" y="776"/>
                  </a:cubicBezTo>
                  <a:cubicBezTo>
                    <a:pt x="689" y="808"/>
                    <a:pt x="700" y="840"/>
                    <a:pt x="700" y="894"/>
                  </a:cubicBezTo>
                  <a:cubicBezTo>
                    <a:pt x="700" y="948"/>
                    <a:pt x="678" y="1002"/>
                    <a:pt x="635" y="1023"/>
                  </a:cubicBezTo>
                  <a:cubicBezTo>
                    <a:pt x="581" y="1056"/>
                    <a:pt x="517" y="1077"/>
                    <a:pt x="420" y="1077"/>
                  </a:cubicBezTo>
                  <a:cubicBezTo>
                    <a:pt x="355" y="1077"/>
                    <a:pt x="280" y="1066"/>
                    <a:pt x="215" y="1045"/>
                  </a:cubicBezTo>
                  <a:cubicBezTo>
                    <a:pt x="151" y="1023"/>
                    <a:pt x="75" y="1002"/>
                    <a:pt x="0" y="959"/>
                  </a:cubicBezTo>
                  <a:lnTo>
                    <a:pt x="0" y="1163"/>
                  </a:lnTo>
                  <a:cubicBezTo>
                    <a:pt x="75" y="1185"/>
                    <a:pt x="151" y="1206"/>
                    <a:pt x="215" y="1217"/>
                  </a:cubicBezTo>
                  <a:cubicBezTo>
                    <a:pt x="291" y="1228"/>
                    <a:pt x="355" y="1239"/>
                    <a:pt x="420" y="1239"/>
                  </a:cubicBezTo>
                  <a:cubicBezTo>
                    <a:pt x="571" y="1239"/>
                    <a:pt x="689" y="1206"/>
                    <a:pt x="775" y="1142"/>
                  </a:cubicBezTo>
                  <a:cubicBezTo>
                    <a:pt x="861" y="1077"/>
                    <a:pt x="904" y="991"/>
                    <a:pt x="904" y="883"/>
                  </a:cubicBezTo>
                  <a:cubicBezTo>
                    <a:pt x="904" y="787"/>
                    <a:pt x="872" y="711"/>
                    <a:pt x="818" y="657"/>
                  </a:cubicBezTo>
                  <a:cubicBezTo>
                    <a:pt x="764" y="604"/>
                    <a:pt x="657" y="561"/>
                    <a:pt x="527" y="528"/>
                  </a:cubicBezTo>
                  <a:lnTo>
                    <a:pt x="463" y="518"/>
                  </a:lnTo>
                  <a:cubicBezTo>
                    <a:pt x="355" y="496"/>
                    <a:pt x="280" y="475"/>
                    <a:pt x="248" y="442"/>
                  </a:cubicBezTo>
                  <a:cubicBezTo>
                    <a:pt x="215" y="421"/>
                    <a:pt x="205" y="388"/>
                    <a:pt x="205" y="335"/>
                  </a:cubicBezTo>
                  <a:cubicBezTo>
                    <a:pt x="205" y="281"/>
                    <a:pt x="226" y="238"/>
                    <a:pt x="269" y="205"/>
                  </a:cubicBezTo>
                  <a:cubicBezTo>
                    <a:pt x="323" y="173"/>
                    <a:pt x="388" y="162"/>
                    <a:pt x="484" y="162"/>
                  </a:cubicBezTo>
                  <a:cubicBezTo>
                    <a:pt x="549" y="162"/>
                    <a:pt x="614" y="173"/>
                    <a:pt x="667" y="184"/>
                  </a:cubicBezTo>
                  <a:cubicBezTo>
                    <a:pt x="732" y="195"/>
                    <a:pt x="786" y="216"/>
                    <a:pt x="840" y="249"/>
                  </a:cubicBezTo>
                  <a:lnTo>
                    <a:pt x="840" y="66"/>
                  </a:lnTo>
                  <a:cubicBezTo>
                    <a:pt x="786" y="44"/>
                    <a:pt x="732" y="23"/>
                    <a:pt x="667" y="12"/>
                  </a:cubicBezTo>
                  <a:cubicBezTo>
                    <a:pt x="603" y="1"/>
                    <a:pt x="538" y="1"/>
                    <a:pt x="46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6"/>
            <p:cNvSpPr/>
            <p:nvPr/>
          </p:nvSpPr>
          <p:spPr>
            <a:xfrm>
              <a:off x="5570575" y="2658900"/>
              <a:ext cx="22350" cy="30975"/>
            </a:xfrm>
            <a:custGeom>
              <a:rect b="b" l="l" r="r" t="t"/>
              <a:pathLst>
                <a:path extrusionOk="0" h="1239" w="894">
                  <a:moveTo>
                    <a:pt x="452" y="1"/>
                  </a:moveTo>
                  <a:cubicBezTo>
                    <a:pt x="312" y="1"/>
                    <a:pt x="205" y="33"/>
                    <a:pt x="119" y="87"/>
                  </a:cubicBezTo>
                  <a:cubicBezTo>
                    <a:pt x="43" y="152"/>
                    <a:pt x="0" y="238"/>
                    <a:pt x="0" y="345"/>
                  </a:cubicBezTo>
                  <a:cubicBezTo>
                    <a:pt x="0" y="442"/>
                    <a:pt x="32" y="507"/>
                    <a:pt x="86" y="561"/>
                  </a:cubicBezTo>
                  <a:cubicBezTo>
                    <a:pt x="140" y="614"/>
                    <a:pt x="226" y="657"/>
                    <a:pt x="345" y="679"/>
                  </a:cubicBezTo>
                  <a:lnTo>
                    <a:pt x="409" y="690"/>
                  </a:lnTo>
                  <a:cubicBezTo>
                    <a:pt x="528" y="722"/>
                    <a:pt x="603" y="744"/>
                    <a:pt x="646" y="776"/>
                  </a:cubicBezTo>
                  <a:cubicBezTo>
                    <a:pt x="678" y="808"/>
                    <a:pt x="700" y="840"/>
                    <a:pt x="700" y="894"/>
                  </a:cubicBezTo>
                  <a:cubicBezTo>
                    <a:pt x="700" y="948"/>
                    <a:pt x="667" y="1002"/>
                    <a:pt x="624" y="1023"/>
                  </a:cubicBezTo>
                  <a:cubicBezTo>
                    <a:pt x="571" y="1056"/>
                    <a:pt x="506" y="1077"/>
                    <a:pt x="409" y="1077"/>
                  </a:cubicBezTo>
                  <a:cubicBezTo>
                    <a:pt x="345" y="1077"/>
                    <a:pt x="280" y="1066"/>
                    <a:pt x="205" y="1045"/>
                  </a:cubicBezTo>
                  <a:cubicBezTo>
                    <a:pt x="140" y="1023"/>
                    <a:pt x="65" y="1002"/>
                    <a:pt x="0" y="959"/>
                  </a:cubicBezTo>
                  <a:lnTo>
                    <a:pt x="0" y="1163"/>
                  </a:lnTo>
                  <a:cubicBezTo>
                    <a:pt x="75" y="1185"/>
                    <a:pt x="140" y="1206"/>
                    <a:pt x="215" y="1217"/>
                  </a:cubicBezTo>
                  <a:cubicBezTo>
                    <a:pt x="280" y="1228"/>
                    <a:pt x="345" y="1239"/>
                    <a:pt x="409" y="1239"/>
                  </a:cubicBezTo>
                  <a:cubicBezTo>
                    <a:pt x="560" y="1239"/>
                    <a:pt x="678" y="1206"/>
                    <a:pt x="764" y="1142"/>
                  </a:cubicBezTo>
                  <a:cubicBezTo>
                    <a:pt x="850" y="1077"/>
                    <a:pt x="893" y="991"/>
                    <a:pt x="893" y="883"/>
                  </a:cubicBezTo>
                  <a:cubicBezTo>
                    <a:pt x="893" y="787"/>
                    <a:pt x="861" y="711"/>
                    <a:pt x="807" y="657"/>
                  </a:cubicBezTo>
                  <a:cubicBezTo>
                    <a:pt x="754" y="604"/>
                    <a:pt x="657" y="561"/>
                    <a:pt x="517" y="528"/>
                  </a:cubicBezTo>
                  <a:lnTo>
                    <a:pt x="452" y="518"/>
                  </a:lnTo>
                  <a:cubicBezTo>
                    <a:pt x="345" y="496"/>
                    <a:pt x="280" y="475"/>
                    <a:pt x="248" y="442"/>
                  </a:cubicBezTo>
                  <a:cubicBezTo>
                    <a:pt x="205" y="421"/>
                    <a:pt x="194" y="388"/>
                    <a:pt x="194" y="335"/>
                  </a:cubicBezTo>
                  <a:cubicBezTo>
                    <a:pt x="194" y="281"/>
                    <a:pt x="215" y="238"/>
                    <a:pt x="258" y="205"/>
                  </a:cubicBezTo>
                  <a:cubicBezTo>
                    <a:pt x="312" y="173"/>
                    <a:pt x="388" y="162"/>
                    <a:pt x="474" y="162"/>
                  </a:cubicBezTo>
                  <a:cubicBezTo>
                    <a:pt x="538" y="162"/>
                    <a:pt x="603" y="173"/>
                    <a:pt x="657" y="184"/>
                  </a:cubicBezTo>
                  <a:cubicBezTo>
                    <a:pt x="721" y="195"/>
                    <a:pt x="775" y="216"/>
                    <a:pt x="829" y="249"/>
                  </a:cubicBezTo>
                  <a:lnTo>
                    <a:pt x="829" y="66"/>
                  </a:lnTo>
                  <a:cubicBezTo>
                    <a:pt x="775" y="44"/>
                    <a:pt x="721" y="23"/>
                    <a:pt x="657" y="12"/>
                  </a:cubicBezTo>
                  <a:cubicBezTo>
                    <a:pt x="592" y="1"/>
                    <a:pt x="528" y="1"/>
                    <a:pt x="4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6"/>
            <p:cNvSpPr/>
            <p:nvPr/>
          </p:nvSpPr>
          <p:spPr>
            <a:xfrm>
              <a:off x="5598550" y="2658900"/>
              <a:ext cx="27200" cy="30975"/>
            </a:xfrm>
            <a:custGeom>
              <a:rect b="b" l="l" r="r" t="t"/>
              <a:pathLst>
                <a:path extrusionOk="0" h="1239" w="1088">
                  <a:moveTo>
                    <a:pt x="582" y="162"/>
                  </a:moveTo>
                  <a:cubicBezTo>
                    <a:pt x="678" y="162"/>
                    <a:pt x="754" y="195"/>
                    <a:pt x="808" y="259"/>
                  </a:cubicBezTo>
                  <a:cubicBezTo>
                    <a:pt x="861" y="324"/>
                    <a:pt x="894" y="410"/>
                    <a:pt x="894" y="518"/>
                  </a:cubicBezTo>
                  <a:lnTo>
                    <a:pt x="205" y="518"/>
                  </a:lnTo>
                  <a:cubicBezTo>
                    <a:pt x="216" y="399"/>
                    <a:pt x="259" y="313"/>
                    <a:pt x="323" y="259"/>
                  </a:cubicBezTo>
                  <a:cubicBezTo>
                    <a:pt x="388" y="195"/>
                    <a:pt x="474" y="162"/>
                    <a:pt x="582" y="162"/>
                  </a:cubicBezTo>
                  <a:close/>
                  <a:moveTo>
                    <a:pt x="582" y="1"/>
                  </a:moveTo>
                  <a:cubicBezTo>
                    <a:pt x="399" y="1"/>
                    <a:pt x="259" y="55"/>
                    <a:pt x="151" y="173"/>
                  </a:cubicBezTo>
                  <a:cubicBezTo>
                    <a:pt x="54" y="281"/>
                    <a:pt x="0" y="431"/>
                    <a:pt x="0" y="625"/>
                  </a:cubicBezTo>
                  <a:cubicBezTo>
                    <a:pt x="0" y="819"/>
                    <a:pt x="54" y="959"/>
                    <a:pt x="162" y="1077"/>
                  </a:cubicBezTo>
                  <a:cubicBezTo>
                    <a:pt x="269" y="1185"/>
                    <a:pt x="420" y="1239"/>
                    <a:pt x="614" y="1239"/>
                  </a:cubicBezTo>
                  <a:cubicBezTo>
                    <a:pt x="689" y="1239"/>
                    <a:pt x="765" y="1228"/>
                    <a:pt x="829" y="1217"/>
                  </a:cubicBezTo>
                  <a:cubicBezTo>
                    <a:pt x="904" y="1196"/>
                    <a:pt x="980" y="1174"/>
                    <a:pt x="1044" y="1142"/>
                  </a:cubicBezTo>
                  <a:lnTo>
                    <a:pt x="1044" y="959"/>
                  </a:lnTo>
                  <a:cubicBezTo>
                    <a:pt x="980" y="1002"/>
                    <a:pt x="904" y="1023"/>
                    <a:pt x="840" y="1045"/>
                  </a:cubicBezTo>
                  <a:cubicBezTo>
                    <a:pt x="765" y="1066"/>
                    <a:pt x="700" y="1077"/>
                    <a:pt x="625" y="1077"/>
                  </a:cubicBezTo>
                  <a:cubicBezTo>
                    <a:pt x="496" y="1077"/>
                    <a:pt x="399" y="1034"/>
                    <a:pt x="323" y="970"/>
                  </a:cubicBezTo>
                  <a:cubicBezTo>
                    <a:pt x="248" y="894"/>
                    <a:pt x="205" y="797"/>
                    <a:pt x="205" y="668"/>
                  </a:cubicBezTo>
                  <a:lnTo>
                    <a:pt x="1087" y="668"/>
                  </a:lnTo>
                  <a:lnTo>
                    <a:pt x="1087" y="571"/>
                  </a:lnTo>
                  <a:cubicBezTo>
                    <a:pt x="1087" y="399"/>
                    <a:pt x="1044" y="259"/>
                    <a:pt x="948" y="152"/>
                  </a:cubicBezTo>
                  <a:cubicBezTo>
                    <a:pt x="861" y="55"/>
                    <a:pt x="732" y="1"/>
                    <a:pt x="5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6"/>
            <p:cNvSpPr/>
            <p:nvPr/>
          </p:nvSpPr>
          <p:spPr>
            <a:xfrm>
              <a:off x="5631650" y="2648150"/>
              <a:ext cx="26375" cy="41725"/>
            </a:xfrm>
            <a:custGeom>
              <a:rect b="b" l="l" r="r" t="t"/>
              <a:pathLst>
                <a:path extrusionOk="0" h="1669" w="1055">
                  <a:moveTo>
                    <a:pt x="528" y="592"/>
                  </a:moveTo>
                  <a:cubicBezTo>
                    <a:pt x="635" y="592"/>
                    <a:pt x="711" y="635"/>
                    <a:pt x="775" y="711"/>
                  </a:cubicBezTo>
                  <a:cubicBezTo>
                    <a:pt x="829" y="797"/>
                    <a:pt x="861" y="905"/>
                    <a:pt x="861" y="1044"/>
                  </a:cubicBezTo>
                  <a:cubicBezTo>
                    <a:pt x="861" y="1195"/>
                    <a:pt x="829" y="1303"/>
                    <a:pt x="775" y="1389"/>
                  </a:cubicBezTo>
                  <a:cubicBezTo>
                    <a:pt x="711" y="1464"/>
                    <a:pt x="635" y="1507"/>
                    <a:pt x="528" y="1507"/>
                  </a:cubicBezTo>
                  <a:cubicBezTo>
                    <a:pt x="431" y="1507"/>
                    <a:pt x="345" y="1464"/>
                    <a:pt x="291" y="1389"/>
                  </a:cubicBezTo>
                  <a:cubicBezTo>
                    <a:pt x="226" y="1303"/>
                    <a:pt x="205" y="1195"/>
                    <a:pt x="205" y="1044"/>
                  </a:cubicBezTo>
                  <a:cubicBezTo>
                    <a:pt x="205" y="905"/>
                    <a:pt x="226" y="797"/>
                    <a:pt x="291" y="711"/>
                  </a:cubicBezTo>
                  <a:cubicBezTo>
                    <a:pt x="345" y="635"/>
                    <a:pt x="431" y="592"/>
                    <a:pt x="528" y="592"/>
                  </a:cubicBezTo>
                  <a:close/>
                  <a:moveTo>
                    <a:pt x="861" y="1"/>
                  </a:moveTo>
                  <a:lnTo>
                    <a:pt x="861" y="635"/>
                  </a:lnTo>
                  <a:cubicBezTo>
                    <a:pt x="818" y="571"/>
                    <a:pt x="764" y="517"/>
                    <a:pt x="700" y="485"/>
                  </a:cubicBezTo>
                  <a:cubicBezTo>
                    <a:pt x="646" y="453"/>
                    <a:pt x="571" y="431"/>
                    <a:pt x="485" y="431"/>
                  </a:cubicBezTo>
                  <a:cubicBezTo>
                    <a:pt x="345" y="431"/>
                    <a:pt x="226" y="485"/>
                    <a:pt x="129" y="603"/>
                  </a:cubicBezTo>
                  <a:cubicBezTo>
                    <a:pt x="43" y="711"/>
                    <a:pt x="0" y="861"/>
                    <a:pt x="0" y="1044"/>
                  </a:cubicBezTo>
                  <a:cubicBezTo>
                    <a:pt x="0" y="1238"/>
                    <a:pt x="43" y="1378"/>
                    <a:pt x="129" y="1496"/>
                  </a:cubicBezTo>
                  <a:cubicBezTo>
                    <a:pt x="226" y="1615"/>
                    <a:pt x="345" y="1669"/>
                    <a:pt x="485" y="1669"/>
                  </a:cubicBezTo>
                  <a:cubicBezTo>
                    <a:pt x="571" y="1669"/>
                    <a:pt x="646" y="1647"/>
                    <a:pt x="700" y="1615"/>
                  </a:cubicBezTo>
                  <a:cubicBezTo>
                    <a:pt x="764" y="1583"/>
                    <a:pt x="818" y="1529"/>
                    <a:pt x="861" y="1464"/>
                  </a:cubicBezTo>
                  <a:lnTo>
                    <a:pt x="861" y="1636"/>
                  </a:lnTo>
                  <a:lnTo>
                    <a:pt x="1055" y="1636"/>
                  </a:lnTo>
                  <a:lnTo>
                    <a:pt x="10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6"/>
            <p:cNvSpPr/>
            <p:nvPr/>
          </p:nvSpPr>
          <p:spPr>
            <a:xfrm>
              <a:off x="2180450" y="3094250"/>
              <a:ext cx="438850" cy="216600"/>
            </a:xfrm>
            <a:custGeom>
              <a:rect b="b" l="l" r="r" t="t"/>
              <a:pathLst>
                <a:path extrusionOk="0" h="8664" w="17554">
                  <a:moveTo>
                    <a:pt x="0" y="0"/>
                  </a:moveTo>
                  <a:lnTo>
                    <a:pt x="0" y="8664"/>
                  </a:lnTo>
                  <a:lnTo>
                    <a:pt x="17553" y="8664"/>
                  </a:lnTo>
                  <a:lnTo>
                    <a:pt x="17553"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6"/>
            <p:cNvSpPr/>
            <p:nvPr/>
          </p:nvSpPr>
          <p:spPr>
            <a:xfrm>
              <a:off x="2180450" y="3094250"/>
              <a:ext cx="438850" cy="216600"/>
            </a:xfrm>
            <a:custGeom>
              <a:rect b="b" l="l" r="r" t="t"/>
              <a:pathLst>
                <a:path extrusionOk="0" fill="none" h="8664" w="17554">
                  <a:moveTo>
                    <a:pt x="0" y="0"/>
                  </a:moveTo>
                  <a:lnTo>
                    <a:pt x="17553" y="0"/>
                  </a:lnTo>
                  <a:moveTo>
                    <a:pt x="0" y="0"/>
                  </a:moveTo>
                  <a:lnTo>
                    <a:pt x="17553" y="0"/>
                  </a:lnTo>
                  <a:moveTo>
                    <a:pt x="17553" y="0"/>
                  </a:moveTo>
                  <a:lnTo>
                    <a:pt x="17553" y="8664"/>
                  </a:lnTo>
                  <a:moveTo>
                    <a:pt x="17553" y="0"/>
                  </a:moveTo>
                  <a:lnTo>
                    <a:pt x="17553" y="8664"/>
                  </a:lnTo>
                  <a:moveTo>
                    <a:pt x="17553" y="8664"/>
                  </a:moveTo>
                  <a:lnTo>
                    <a:pt x="0" y="8664"/>
                  </a:lnTo>
                  <a:moveTo>
                    <a:pt x="17553" y="8664"/>
                  </a:moveTo>
                  <a:lnTo>
                    <a:pt x="0" y="8664"/>
                  </a:lnTo>
                  <a:moveTo>
                    <a:pt x="0" y="8664"/>
                  </a:moveTo>
                  <a:lnTo>
                    <a:pt x="0" y="0"/>
                  </a:lnTo>
                  <a:moveTo>
                    <a:pt x="0" y="8664"/>
                  </a:moveTo>
                  <a:lnTo>
                    <a:pt x="0" y="0"/>
                  </a:lnTo>
                </a:path>
              </a:pathLst>
            </a:custGeom>
            <a:noFill/>
            <a:ln cap="rnd" cmpd="sng" w="3500">
              <a:solidFill>
                <a:srgbClr val="FFFFFF"/>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6"/>
            <p:cNvSpPr/>
            <p:nvPr/>
          </p:nvSpPr>
          <p:spPr>
            <a:xfrm>
              <a:off x="2333000" y="3143200"/>
              <a:ext cx="32850" cy="39050"/>
            </a:xfrm>
            <a:custGeom>
              <a:rect b="b" l="l" r="r" t="t"/>
              <a:pathLst>
                <a:path extrusionOk="0" h="1562" w="1314">
                  <a:moveTo>
                    <a:pt x="463" y="173"/>
                  </a:moveTo>
                  <a:cubicBezTo>
                    <a:pt x="678" y="173"/>
                    <a:pt x="840" y="216"/>
                    <a:pt x="937" y="313"/>
                  </a:cubicBezTo>
                  <a:cubicBezTo>
                    <a:pt x="1044" y="421"/>
                    <a:pt x="1087" y="571"/>
                    <a:pt x="1087" y="776"/>
                  </a:cubicBezTo>
                  <a:cubicBezTo>
                    <a:pt x="1087" y="991"/>
                    <a:pt x="1044" y="1142"/>
                    <a:pt x="937" y="1249"/>
                  </a:cubicBezTo>
                  <a:cubicBezTo>
                    <a:pt x="840" y="1346"/>
                    <a:pt x="678" y="1389"/>
                    <a:pt x="463" y="1389"/>
                  </a:cubicBezTo>
                  <a:lnTo>
                    <a:pt x="205" y="1389"/>
                  </a:lnTo>
                  <a:lnTo>
                    <a:pt x="205" y="173"/>
                  </a:lnTo>
                  <a:close/>
                  <a:moveTo>
                    <a:pt x="0" y="1"/>
                  </a:moveTo>
                  <a:lnTo>
                    <a:pt x="0" y="1561"/>
                  </a:lnTo>
                  <a:lnTo>
                    <a:pt x="431" y="1561"/>
                  </a:lnTo>
                  <a:cubicBezTo>
                    <a:pt x="732" y="1561"/>
                    <a:pt x="958" y="1497"/>
                    <a:pt x="1098" y="1379"/>
                  </a:cubicBezTo>
                  <a:cubicBezTo>
                    <a:pt x="1249" y="1249"/>
                    <a:pt x="1313" y="1045"/>
                    <a:pt x="1313" y="776"/>
                  </a:cubicBezTo>
                  <a:cubicBezTo>
                    <a:pt x="1313" y="507"/>
                    <a:pt x="1249" y="313"/>
                    <a:pt x="1098" y="184"/>
                  </a:cubicBezTo>
                  <a:cubicBezTo>
                    <a:pt x="958" y="55"/>
                    <a:pt x="732" y="1"/>
                    <a:pt x="4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6"/>
            <p:cNvSpPr/>
            <p:nvPr/>
          </p:nvSpPr>
          <p:spPr>
            <a:xfrm>
              <a:off x="2368775" y="3143200"/>
              <a:ext cx="33400" cy="39050"/>
            </a:xfrm>
            <a:custGeom>
              <a:rect b="b" l="l" r="r" t="t"/>
              <a:pathLst>
                <a:path extrusionOk="0" h="1562" w="1336">
                  <a:moveTo>
                    <a:pt x="1" y="1"/>
                  </a:moveTo>
                  <a:lnTo>
                    <a:pt x="1" y="173"/>
                  </a:lnTo>
                  <a:lnTo>
                    <a:pt x="560" y="173"/>
                  </a:lnTo>
                  <a:lnTo>
                    <a:pt x="560" y="1561"/>
                  </a:lnTo>
                  <a:lnTo>
                    <a:pt x="776" y="1561"/>
                  </a:lnTo>
                  <a:lnTo>
                    <a:pt x="776" y="173"/>
                  </a:lnTo>
                  <a:lnTo>
                    <a:pt x="1335" y="173"/>
                  </a:lnTo>
                  <a:lnTo>
                    <a:pt x="13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6"/>
            <p:cNvSpPr/>
            <p:nvPr/>
          </p:nvSpPr>
          <p:spPr>
            <a:xfrm>
              <a:off x="2407250" y="3143200"/>
              <a:ext cx="25325" cy="39050"/>
            </a:xfrm>
            <a:custGeom>
              <a:rect b="b" l="l" r="r" t="t"/>
              <a:pathLst>
                <a:path extrusionOk="0" h="1562" w="1013">
                  <a:moveTo>
                    <a:pt x="474" y="173"/>
                  </a:moveTo>
                  <a:cubicBezTo>
                    <a:pt x="582" y="173"/>
                    <a:pt x="657" y="195"/>
                    <a:pt x="711" y="249"/>
                  </a:cubicBezTo>
                  <a:cubicBezTo>
                    <a:pt x="765" y="302"/>
                    <a:pt x="786" y="367"/>
                    <a:pt x="786" y="464"/>
                  </a:cubicBezTo>
                  <a:cubicBezTo>
                    <a:pt x="786" y="561"/>
                    <a:pt x="765" y="636"/>
                    <a:pt x="711" y="679"/>
                  </a:cubicBezTo>
                  <a:cubicBezTo>
                    <a:pt x="657" y="733"/>
                    <a:pt x="582" y="765"/>
                    <a:pt x="474" y="765"/>
                  </a:cubicBezTo>
                  <a:lnTo>
                    <a:pt x="216" y="765"/>
                  </a:lnTo>
                  <a:lnTo>
                    <a:pt x="216" y="173"/>
                  </a:lnTo>
                  <a:close/>
                  <a:moveTo>
                    <a:pt x="1" y="1"/>
                  </a:moveTo>
                  <a:lnTo>
                    <a:pt x="1" y="1561"/>
                  </a:lnTo>
                  <a:lnTo>
                    <a:pt x="216" y="1561"/>
                  </a:lnTo>
                  <a:lnTo>
                    <a:pt x="216" y="937"/>
                  </a:lnTo>
                  <a:lnTo>
                    <a:pt x="474" y="937"/>
                  </a:lnTo>
                  <a:cubicBezTo>
                    <a:pt x="657" y="937"/>
                    <a:pt x="786" y="894"/>
                    <a:pt x="872" y="819"/>
                  </a:cubicBezTo>
                  <a:cubicBezTo>
                    <a:pt x="969" y="733"/>
                    <a:pt x="1012" y="625"/>
                    <a:pt x="1012" y="464"/>
                  </a:cubicBezTo>
                  <a:cubicBezTo>
                    <a:pt x="1012" y="313"/>
                    <a:pt x="969" y="195"/>
                    <a:pt x="872" y="119"/>
                  </a:cubicBezTo>
                  <a:cubicBezTo>
                    <a:pt x="786" y="33"/>
                    <a:pt x="657" y="1"/>
                    <a:pt x="4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6"/>
            <p:cNvSpPr/>
            <p:nvPr/>
          </p:nvSpPr>
          <p:spPr>
            <a:xfrm>
              <a:off x="2437400" y="3142400"/>
              <a:ext cx="31775" cy="40650"/>
            </a:xfrm>
            <a:custGeom>
              <a:rect b="b" l="l" r="r" t="t"/>
              <a:pathLst>
                <a:path extrusionOk="0" h="1626" w="1271">
                  <a:moveTo>
                    <a:pt x="764" y="1"/>
                  </a:moveTo>
                  <a:cubicBezTo>
                    <a:pt x="527" y="1"/>
                    <a:pt x="344" y="76"/>
                    <a:pt x="205" y="216"/>
                  </a:cubicBezTo>
                  <a:cubicBezTo>
                    <a:pt x="65" y="367"/>
                    <a:pt x="0" y="560"/>
                    <a:pt x="0" y="819"/>
                  </a:cubicBezTo>
                  <a:cubicBezTo>
                    <a:pt x="0" y="1066"/>
                    <a:pt x="65" y="1260"/>
                    <a:pt x="205" y="1411"/>
                  </a:cubicBezTo>
                  <a:cubicBezTo>
                    <a:pt x="344" y="1550"/>
                    <a:pt x="527" y="1626"/>
                    <a:pt x="764" y="1626"/>
                  </a:cubicBezTo>
                  <a:cubicBezTo>
                    <a:pt x="861" y="1626"/>
                    <a:pt x="947" y="1615"/>
                    <a:pt x="1033" y="1593"/>
                  </a:cubicBezTo>
                  <a:cubicBezTo>
                    <a:pt x="1109" y="1561"/>
                    <a:pt x="1195" y="1529"/>
                    <a:pt x="1270" y="1475"/>
                  </a:cubicBezTo>
                  <a:lnTo>
                    <a:pt x="1270" y="1260"/>
                  </a:lnTo>
                  <a:cubicBezTo>
                    <a:pt x="1195" y="1324"/>
                    <a:pt x="1119" y="1367"/>
                    <a:pt x="1033" y="1400"/>
                  </a:cubicBezTo>
                  <a:cubicBezTo>
                    <a:pt x="958" y="1432"/>
                    <a:pt x="872" y="1454"/>
                    <a:pt x="775" y="1454"/>
                  </a:cubicBezTo>
                  <a:cubicBezTo>
                    <a:pt x="603" y="1454"/>
                    <a:pt x="463" y="1400"/>
                    <a:pt x="366" y="1292"/>
                  </a:cubicBezTo>
                  <a:cubicBezTo>
                    <a:pt x="269" y="1185"/>
                    <a:pt x="226" y="1023"/>
                    <a:pt x="226" y="819"/>
                  </a:cubicBezTo>
                  <a:cubicBezTo>
                    <a:pt x="226" y="603"/>
                    <a:pt x="269" y="453"/>
                    <a:pt x="366" y="334"/>
                  </a:cubicBezTo>
                  <a:cubicBezTo>
                    <a:pt x="463" y="227"/>
                    <a:pt x="603" y="173"/>
                    <a:pt x="775" y="173"/>
                  </a:cubicBezTo>
                  <a:cubicBezTo>
                    <a:pt x="872" y="173"/>
                    <a:pt x="958" y="194"/>
                    <a:pt x="1033" y="227"/>
                  </a:cubicBezTo>
                  <a:cubicBezTo>
                    <a:pt x="1119" y="259"/>
                    <a:pt x="1195" y="302"/>
                    <a:pt x="1270" y="377"/>
                  </a:cubicBezTo>
                  <a:lnTo>
                    <a:pt x="1270" y="151"/>
                  </a:lnTo>
                  <a:cubicBezTo>
                    <a:pt x="1195" y="98"/>
                    <a:pt x="1119" y="65"/>
                    <a:pt x="1033" y="33"/>
                  </a:cubicBezTo>
                  <a:cubicBezTo>
                    <a:pt x="947" y="11"/>
                    <a:pt x="861" y="1"/>
                    <a:pt x="7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6"/>
            <p:cNvSpPr/>
            <p:nvPr/>
          </p:nvSpPr>
          <p:spPr>
            <a:xfrm>
              <a:off x="2286175" y="3210475"/>
              <a:ext cx="36075" cy="39050"/>
            </a:xfrm>
            <a:custGeom>
              <a:rect b="b" l="l" r="r" t="t"/>
              <a:pathLst>
                <a:path extrusionOk="0" h="1562" w="1443">
                  <a:moveTo>
                    <a:pt x="1" y="1"/>
                  </a:moveTo>
                  <a:lnTo>
                    <a:pt x="1" y="1561"/>
                  </a:lnTo>
                  <a:lnTo>
                    <a:pt x="205" y="1561"/>
                  </a:lnTo>
                  <a:lnTo>
                    <a:pt x="205" y="183"/>
                  </a:lnTo>
                  <a:lnTo>
                    <a:pt x="614" y="1260"/>
                  </a:lnTo>
                  <a:lnTo>
                    <a:pt x="829" y="1260"/>
                  </a:lnTo>
                  <a:lnTo>
                    <a:pt x="1228" y="183"/>
                  </a:lnTo>
                  <a:lnTo>
                    <a:pt x="1228" y="1561"/>
                  </a:lnTo>
                  <a:lnTo>
                    <a:pt x="1443" y="1561"/>
                  </a:lnTo>
                  <a:lnTo>
                    <a:pt x="1443" y="1"/>
                  </a:lnTo>
                  <a:lnTo>
                    <a:pt x="1120" y="1"/>
                  </a:lnTo>
                  <a:lnTo>
                    <a:pt x="722" y="1066"/>
                  </a:lnTo>
                  <a:lnTo>
                    <a:pt x="32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6"/>
            <p:cNvSpPr/>
            <p:nvPr/>
          </p:nvSpPr>
          <p:spPr>
            <a:xfrm>
              <a:off x="2330300" y="3219350"/>
              <a:ext cx="27200" cy="30975"/>
            </a:xfrm>
            <a:custGeom>
              <a:rect b="b" l="l" r="r" t="t"/>
              <a:pathLst>
                <a:path extrusionOk="0" h="1239" w="1088">
                  <a:moveTo>
                    <a:pt x="582" y="173"/>
                  </a:moveTo>
                  <a:cubicBezTo>
                    <a:pt x="679" y="173"/>
                    <a:pt x="754" y="205"/>
                    <a:pt x="808" y="259"/>
                  </a:cubicBezTo>
                  <a:cubicBezTo>
                    <a:pt x="872" y="324"/>
                    <a:pt x="894" y="410"/>
                    <a:pt x="894" y="517"/>
                  </a:cubicBezTo>
                  <a:lnTo>
                    <a:pt x="205" y="517"/>
                  </a:lnTo>
                  <a:cubicBezTo>
                    <a:pt x="216" y="410"/>
                    <a:pt x="259" y="324"/>
                    <a:pt x="324" y="259"/>
                  </a:cubicBezTo>
                  <a:cubicBezTo>
                    <a:pt x="388" y="194"/>
                    <a:pt x="474" y="173"/>
                    <a:pt x="582" y="173"/>
                  </a:cubicBezTo>
                  <a:close/>
                  <a:moveTo>
                    <a:pt x="582" y="1"/>
                  </a:moveTo>
                  <a:cubicBezTo>
                    <a:pt x="399" y="1"/>
                    <a:pt x="259" y="65"/>
                    <a:pt x="162" y="173"/>
                  </a:cubicBezTo>
                  <a:cubicBezTo>
                    <a:pt x="55" y="291"/>
                    <a:pt x="1" y="442"/>
                    <a:pt x="1" y="636"/>
                  </a:cubicBezTo>
                  <a:cubicBezTo>
                    <a:pt x="1" y="819"/>
                    <a:pt x="55" y="969"/>
                    <a:pt x="162" y="1077"/>
                  </a:cubicBezTo>
                  <a:cubicBezTo>
                    <a:pt x="281" y="1185"/>
                    <a:pt x="420" y="1238"/>
                    <a:pt x="614" y="1238"/>
                  </a:cubicBezTo>
                  <a:cubicBezTo>
                    <a:pt x="689" y="1238"/>
                    <a:pt x="765" y="1238"/>
                    <a:pt x="829" y="1217"/>
                  </a:cubicBezTo>
                  <a:cubicBezTo>
                    <a:pt x="905" y="1206"/>
                    <a:pt x="980" y="1185"/>
                    <a:pt x="1045" y="1152"/>
                  </a:cubicBezTo>
                  <a:lnTo>
                    <a:pt x="1045" y="969"/>
                  </a:lnTo>
                  <a:cubicBezTo>
                    <a:pt x="980" y="1002"/>
                    <a:pt x="905" y="1034"/>
                    <a:pt x="840" y="1045"/>
                  </a:cubicBezTo>
                  <a:cubicBezTo>
                    <a:pt x="765" y="1066"/>
                    <a:pt x="700" y="1077"/>
                    <a:pt x="625" y="1077"/>
                  </a:cubicBezTo>
                  <a:cubicBezTo>
                    <a:pt x="496" y="1077"/>
                    <a:pt x="399" y="1045"/>
                    <a:pt x="324" y="969"/>
                  </a:cubicBezTo>
                  <a:cubicBezTo>
                    <a:pt x="248" y="905"/>
                    <a:pt x="216" y="797"/>
                    <a:pt x="205" y="668"/>
                  </a:cubicBezTo>
                  <a:lnTo>
                    <a:pt x="1088" y="668"/>
                  </a:lnTo>
                  <a:lnTo>
                    <a:pt x="1088" y="571"/>
                  </a:lnTo>
                  <a:cubicBezTo>
                    <a:pt x="1088" y="399"/>
                    <a:pt x="1045" y="259"/>
                    <a:pt x="959" y="162"/>
                  </a:cubicBezTo>
                  <a:cubicBezTo>
                    <a:pt x="862" y="54"/>
                    <a:pt x="733" y="1"/>
                    <a:pt x="5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6"/>
            <p:cNvSpPr/>
            <p:nvPr/>
          </p:nvSpPr>
          <p:spPr>
            <a:xfrm>
              <a:off x="2361775" y="3211825"/>
              <a:ext cx="18600" cy="37700"/>
            </a:xfrm>
            <a:custGeom>
              <a:rect b="b" l="l" r="r" t="t"/>
              <a:pathLst>
                <a:path extrusionOk="0" h="1508" w="744">
                  <a:moveTo>
                    <a:pt x="152" y="0"/>
                  </a:moveTo>
                  <a:lnTo>
                    <a:pt x="152" y="334"/>
                  </a:lnTo>
                  <a:lnTo>
                    <a:pt x="1" y="334"/>
                  </a:lnTo>
                  <a:lnTo>
                    <a:pt x="1" y="485"/>
                  </a:lnTo>
                  <a:lnTo>
                    <a:pt x="152" y="485"/>
                  </a:lnTo>
                  <a:lnTo>
                    <a:pt x="152" y="1120"/>
                  </a:lnTo>
                  <a:cubicBezTo>
                    <a:pt x="152" y="1270"/>
                    <a:pt x="173" y="1367"/>
                    <a:pt x="238" y="1432"/>
                  </a:cubicBezTo>
                  <a:cubicBezTo>
                    <a:pt x="291" y="1486"/>
                    <a:pt x="388" y="1507"/>
                    <a:pt x="539" y="1507"/>
                  </a:cubicBezTo>
                  <a:lnTo>
                    <a:pt x="743" y="1507"/>
                  </a:lnTo>
                  <a:lnTo>
                    <a:pt x="743" y="1346"/>
                  </a:lnTo>
                  <a:lnTo>
                    <a:pt x="539" y="1346"/>
                  </a:lnTo>
                  <a:cubicBezTo>
                    <a:pt x="464" y="1346"/>
                    <a:pt x="410" y="1335"/>
                    <a:pt x="378" y="1313"/>
                  </a:cubicBezTo>
                  <a:cubicBezTo>
                    <a:pt x="356" y="1281"/>
                    <a:pt x="345" y="1216"/>
                    <a:pt x="345" y="1120"/>
                  </a:cubicBezTo>
                  <a:lnTo>
                    <a:pt x="345" y="485"/>
                  </a:lnTo>
                  <a:lnTo>
                    <a:pt x="743" y="485"/>
                  </a:lnTo>
                  <a:lnTo>
                    <a:pt x="743" y="334"/>
                  </a:lnTo>
                  <a:lnTo>
                    <a:pt x="345" y="334"/>
                  </a:lnTo>
                  <a:lnTo>
                    <a:pt x="34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6"/>
            <p:cNvSpPr/>
            <p:nvPr/>
          </p:nvSpPr>
          <p:spPr>
            <a:xfrm>
              <a:off x="2384925" y="3219350"/>
              <a:ext cx="24775" cy="30975"/>
            </a:xfrm>
            <a:custGeom>
              <a:rect b="b" l="l" r="r" t="t"/>
              <a:pathLst>
                <a:path extrusionOk="0" h="1239" w="991">
                  <a:moveTo>
                    <a:pt x="797" y="614"/>
                  </a:moveTo>
                  <a:lnTo>
                    <a:pt x="797" y="657"/>
                  </a:lnTo>
                  <a:cubicBezTo>
                    <a:pt x="797" y="786"/>
                    <a:pt x="765" y="894"/>
                    <a:pt x="700" y="969"/>
                  </a:cubicBezTo>
                  <a:cubicBezTo>
                    <a:pt x="635" y="1045"/>
                    <a:pt x="549" y="1077"/>
                    <a:pt x="442" y="1077"/>
                  </a:cubicBezTo>
                  <a:cubicBezTo>
                    <a:pt x="366" y="1077"/>
                    <a:pt x="302" y="1055"/>
                    <a:pt x="259" y="1023"/>
                  </a:cubicBezTo>
                  <a:cubicBezTo>
                    <a:pt x="216" y="980"/>
                    <a:pt x="183" y="926"/>
                    <a:pt x="183" y="851"/>
                  </a:cubicBezTo>
                  <a:cubicBezTo>
                    <a:pt x="183" y="765"/>
                    <a:pt x="216" y="711"/>
                    <a:pt x="280" y="668"/>
                  </a:cubicBezTo>
                  <a:cubicBezTo>
                    <a:pt x="334" y="636"/>
                    <a:pt x="452" y="614"/>
                    <a:pt x="603" y="614"/>
                  </a:cubicBezTo>
                  <a:close/>
                  <a:moveTo>
                    <a:pt x="485" y="1"/>
                  </a:moveTo>
                  <a:cubicBezTo>
                    <a:pt x="420" y="1"/>
                    <a:pt x="356" y="11"/>
                    <a:pt x="291" y="22"/>
                  </a:cubicBezTo>
                  <a:cubicBezTo>
                    <a:pt x="216" y="44"/>
                    <a:pt x="151" y="54"/>
                    <a:pt x="87" y="87"/>
                  </a:cubicBezTo>
                  <a:lnTo>
                    <a:pt x="87" y="270"/>
                  </a:lnTo>
                  <a:cubicBezTo>
                    <a:pt x="140" y="237"/>
                    <a:pt x="205" y="205"/>
                    <a:pt x="270" y="194"/>
                  </a:cubicBezTo>
                  <a:cubicBezTo>
                    <a:pt x="334" y="173"/>
                    <a:pt x="399" y="173"/>
                    <a:pt x="463" y="173"/>
                  </a:cubicBezTo>
                  <a:cubicBezTo>
                    <a:pt x="571" y="173"/>
                    <a:pt x="646" y="194"/>
                    <a:pt x="711" y="237"/>
                  </a:cubicBezTo>
                  <a:cubicBezTo>
                    <a:pt x="765" y="291"/>
                    <a:pt x="797" y="356"/>
                    <a:pt x="797" y="453"/>
                  </a:cubicBezTo>
                  <a:lnTo>
                    <a:pt x="797" y="463"/>
                  </a:lnTo>
                  <a:lnTo>
                    <a:pt x="528" y="463"/>
                  </a:lnTo>
                  <a:cubicBezTo>
                    <a:pt x="345" y="463"/>
                    <a:pt x="216" y="496"/>
                    <a:pt x="130" y="571"/>
                  </a:cubicBezTo>
                  <a:cubicBezTo>
                    <a:pt x="43" y="636"/>
                    <a:pt x="0" y="733"/>
                    <a:pt x="0" y="872"/>
                  </a:cubicBezTo>
                  <a:cubicBezTo>
                    <a:pt x="0" y="980"/>
                    <a:pt x="33" y="1077"/>
                    <a:pt x="97" y="1141"/>
                  </a:cubicBezTo>
                  <a:cubicBezTo>
                    <a:pt x="173" y="1206"/>
                    <a:pt x="270" y="1238"/>
                    <a:pt x="388" y="1238"/>
                  </a:cubicBezTo>
                  <a:cubicBezTo>
                    <a:pt x="485" y="1238"/>
                    <a:pt x="560" y="1228"/>
                    <a:pt x="635" y="1195"/>
                  </a:cubicBezTo>
                  <a:cubicBezTo>
                    <a:pt x="700" y="1152"/>
                    <a:pt x="754" y="1098"/>
                    <a:pt x="797" y="1034"/>
                  </a:cubicBezTo>
                  <a:lnTo>
                    <a:pt x="797" y="1206"/>
                  </a:lnTo>
                  <a:lnTo>
                    <a:pt x="991" y="1206"/>
                  </a:lnTo>
                  <a:lnTo>
                    <a:pt x="991" y="539"/>
                  </a:lnTo>
                  <a:cubicBezTo>
                    <a:pt x="991" y="356"/>
                    <a:pt x="948" y="227"/>
                    <a:pt x="861" y="141"/>
                  </a:cubicBezTo>
                  <a:cubicBezTo>
                    <a:pt x="775" y="44"/>
                    <a:pt x="657" y="1"/>
                    <a:pt x="4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6"/>
            <p:cNvSpPr/>
            <p:nvPr/>
          </p:nvSpPr>
          <p:spPr>
            <a:xfrm>
              <a:off x="2417475" y="3208600"/>
              <a:ext cx="26400" cy="41725"/>
            </a:xfrm>
            <a:custGeom>
              <a:rect b="b" l="l" r="r" t="t"/>
              <a:pathLst>
                <a:path extrusionOk="0" h="1669" w="1056">
                  <a:moveTo>
                    <a:pt x="528" y="592"/>
                  </a:moveTo>
                  <a:cubicBezTo>
                    <a:pt x="636" y="592"/>
                    <a:pt x="711" y="635"/>
                    <a:pt x="776" y="721"/>
                  </a:cubicBezTo>
                  <a:cubicBezTo>
                    <a:pt x="829" y="797"/>
                    <a:pt x="862" y="915"/>
                    <a:pt x="862" y="1055"/>
                  </a:cubicBezTo>
                  <a:cubicBezTo>
                    <a:pt x="862" y="1195"/>
                    <a:pt x="829" y="1302"/>
                    <a:pt x="776" y="1389"/>
                  </a:cubicBezTo>
                  <a:cubicBezTo>
                    <a:pt x="711" y="1464"/>
                    <a:pt x="636" y="1507"/>
                    <a:pt x="528" y="1507"/>
                  </a:cubicBezTo>
                  <a:cubicBezTo>
                    <a:pt x="431" y="1507"/>
                    <a:pt x="345" y="1464"/>
                    <a:pt x="291" y="1389"/>
                  </a:cubicBezTo>
                  <a:cubicBezTo>
                    <a:pt x="227" y="1302"/>
                    <a:pt x="205" y="1195"/>
                    <a:pt x="205" y="1055"/>
                  </a:cubicBezTo>
                  <a:cubicBezTo>
                    <a:pt x="205" y="915"/>
                    <a:pt x="227" y="797"/>
                    <a:pt x="291" y="721"/>
                  </a:cubicBezTo>
                  <a:cubicBezTo>
                    <a:pt x="345" y="635"/>
                    <a:pt x="431" y="592"/>
                    <a:pt x="528" y="592"/>
                  </a:cubicBezTo>
                  <a:close/>
                  <a:moveTo>
                    <a:pt x="862" y="0"/>
                  </a:moveTo>
                  <a:lnTo>
                    <a:pt x="862" y="646"/>
                  </a:lnTo>
                  <a:cubicBezTo>
                    <a:pt x="819" y="571"/>
                    <a:pt x="765" y="517"/>
                    <a:pt x="711" y="484"/>
                  </a:cubicBezTo>
                  <a:cubicBezTo>
                    <a:pt x="646" y="452"/>
                    <a:pt x="571" y="431"/>
                    <a:pt x="485" y="431"/>
                  </a:cubicBezTo>
                  <a:cubicBezTo>
                    <a:pt x="345" y="431"/>
                    <a:pt x="227" y="495"/>
                    <a:pt x="141" y="603"/>
                  </a:cubicBezTo>
                  <a:cubicBezTo>
                    <a:pt x="44" y="721"/>
                    <a:pt x="1" y="872"/>
                    <a:pt x="1" y="1055"/>
                  </a:cubicBezTo>
                  <a:cubicBezTo>
                    <a:pt x="1" y="1238"/>
                    <a:pt x="44" y="1389"/>
                    <a:pt x="141" y="1496"/>
                  </a:cubicBezTo>
                  <a:cubicBezTo>
                    <a:pt x="227" y="1615"/>
                    <a:pt x="345" y="1668"/>
                    <a:pt x="485" y="1668"/>
                  </a:cubicBezTo>
                  <a:cubicBezTo>
                    <a:pt x="571" y="1668"/>
                    <a:pt x="646" y="1658"/>
                    <a:pt x="711" y="1625"/>
                  </a:cubicBezTo>
                  <a:cubicBezTo>
                    <a:pt x="765" y="1582"/>
                    <a:pt x="819" y="1528"/>
                    <a:pt x="862" y="1464"/>
                  </a:cubicBezTo>
                  <a:lnTo>
                    <a:pt x="862" y="1636"/>
                  </a:lnTo>
                  <a:lnTo>
                    <a:pt x="1055" y="1636"/>
                  </a:lnTo>
                  <a:lnTo>
                    <a:pt x="10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6"/>
            <p:cNvSpPr/>
            <p:nvPr/>
          </p:nvSpPr>
          <p:spPr>
            <a:xfrm>
              <a:off x="2451925" y="3219350"/>
              <a:ext cx="24775" cy="30975"/>
            </a:xfrm>
            <a:custGeom>
              <a:rect b="b" l="l" r="r" t="t"/>
              <a:pathLst>
                <a:path extrusionOk="0" h="1239" w="991">
                  <a:moveTo>
                    <a:pt x="797" y="614"/>
                  </a:moveTo>
                  <a:lnTo>
                    <a:pt x="797" y="657"/>
                  </a:lnTo>
                  <a:cubicBezTo>
                    <a:pt x="797" y="786"/>
                    <a:pt x="764" y="894"/>
                    <a:pt x="700" y="969"/>
                  </a:cubicBezTo>
                  <a:cubicBezTo>
                    <a:pt x="635" y="1045"/>
                    <a:pt x="549" y="1077"/>
                    <a:pt x="442" y="1077"/>
                  </a:cubicBezTo>
                  <a:cubicBezTo>
                    <a:pt x="366" y="1077"/>
                    <a:pt x="302" y="1055"/>
                    <a:pt x="259" y="1023"/>
                  </a:cubicBezTo>
                  <a:cubicBezTo>
                    <a:pt x="216" y="980"/>
                    <a:pt x="194" y="926"/>
                    <a:pt x="194" y="851"/>
                  </a:cubicBezTo>
                  <a:cubicBezTo>
                    <a:pt x="194" y="765"/>
                    <a:pt x="226" y="711"/>
                    <a:pt x="280" y="668"/>
                  </a:cubicBezTo>
                  <a:cubicBezTo>
                    <a:pt x="345" y="636"/>
                    <a:pt x="452" y="614"/>
                    <a:pt x="614" y="614"/>
                  </a:cubicBezTo>
                  <a:close/>
                  <a:moveTo>
                    <a:pt x="485" y="1"/>
                  </a:moveTo>
                  <a:cubicBezTo>
                    <a:pt x="420" y="1"/>
                    <a:pt x="355" y="11"/>
                    <a:pt x="291" y="22"/>
                  </a:cubicBezTo>
                  <a:cubicBezTo>
                    <a:pt x="226" y="44"/>
                    <a:pt x="162" y="54"/>
                    <a:pt x="86" y="87"/>
                  </a:cubicBezTo>
                  <a:lnTo>
                    <a:pt x="86" y="270"/>
                  </a:lnTo>
                  <a:cubicBezTo>
                    <a:pt x="151" y="237"/>
                    <a:pt x="205" y="205"/>
                    <a:pt x="269" y="194"/>
                  </a:cubicBezTo>
                  <a:cubicBezTo>
                    <a:pt x="334" y="173"/>
                    <a:pt x="398" y="173"/>
                    <a:pt x="463" y="173"/>
                  </a:cubicBezTo>
                  <a:cubicBezTo>
                    <a:pt x="571" y="173"/>
                    <a:pt x="657" y="194"/>
                    <a:pt x="711" y="237"/>
                  </a:cubicBezTo>
                  <a:cubicBezTo>
                    <a:pt x="775" y="291"/>
                    <a:pt x="797" y="356"/>
                    <a:pt x="797" y="453"/>
                  </a:cubicBezTo>
                  <a:lnTo>
                    <a:pt x="797" y="463"/>
                  </a:lnTo>
                  <a:lnTo>
                    <a:pt x="528" y="463"/>
                  </a:lnTo>
                  <a:cubicBezTo>
                    <a:pt x="355" y="463"/>
                    <a:pt x="226" y="496"/>
                    <a:pt x="129" y="571"/>
                  </a:cubicBezTo>
                  <a:cubicBezTo>
                    <a:pt x="43" y="636"/>
                    <a:pt x="0" y="733"/>
                    <a:pt x="0" y="872"/>
                  </a:cubicBezTo>
                  <a:cubicBezTo>
                    <a:pt x="0" y="980"/>
                    <a:pt x="33" y="1077"/>
                    <a:pt x="108" y="1141"/>
                  </a:cubicBezTo>
                  <a:cubicBezTo>
                    <a:pt x="183" y="1206"/>
                    <a:pt x="269" y="1238"/>
                    <a:pt x="398" y="1238"/>
                  </a:cubicBezTo>
                  <a:cubicBezTo>
                    <a:pt x="495" y="1238"/>
                    <a:pt x="571" y="1228"/>
                    <a:pt x="635" y="1195"/>
                  </a:cubicBezTo>
                  <a:cubicBezTo>
                    <a:pt x="700" y="1152"/>
                    <a:pt x="754" y="1098"/>
                    <a:pt x="797" y="1034"/>
                  </a:cubicBezTo>
                  <a:lnTo>
                    <a:pt x="797" y="1206"/>
                  </a:lnTo>
                  <a:lnTo>
                    <a:pt x="990" y="1206"/>
                  </a:lnTo>
                  <a:lnTo>
                    <a:pt x="990" y="539"/>
                  </a:lnTo>
                  <a:cubicBezTo>
                    <a:pt x="990" y="356"/>
                    <a:pt x="958" y="227"/>
                    <a:pt x="872" y="141"/>
                  </a:cubicBezTo>
                  <a:cubicBezTo>
                    <a:pt x="786" y="44"/>
                    <a:pt x="657" y="1"/>
                    <a:pt x="4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6"/>
            <p:cNvSpPr/>
            <p:nvPr/>
          </p:nvSpPr>
          <p:spPr>
            <a:xfrm>
              <a:off x="2483125" y="3211825"/>
              <a:ext cx="18325" cy="37700"/>
            </a:xfrm>
            <a:custGeom>
              <a:rect b="b" l="l" r="r" t="t"/>
              <a:pathLst>
                <a:path extrusionOk="0" h="1508" w="733">
                  <a:moveTo>
                    <a:pt x="141" y="0"/>
                  </a:moveTo>
                  <a:lnTo>
                    <a:pt x="141" y="334"/>
                  </a:lnTo>
                  <a:lnTo>
                    <a:pt x="1" y="334"/>
                  </a:lnTo>
                  <a:lnTo>
                    <a:pt x="1" y="485"/>
                  </a:lnTo>
                  <a:lnTo>
                    <a:pt x="141" y="485"/>
                  </a:lnTo>
                  <a:lnTo>
                    <a:pt x="141" y="1120"/>
                  </a:lnTo>
                  <a:cubicBezTo>
                    <a:pt x="141" y="1270"/>
                    <a:pt x="173" y="1367"/>
                    <a:pt x="227" y="1432"/>
                  </a:cubicBezTo>
                  <a:cubicBezTo>
                    <a:pt x="281" y="1486"/>
                    <a:pt x="388" y="1507"/>
                    <a:pt x="539" y="1507"/>
                  </a:cubicBezTo>
                  <a:lnTo>
                    <a:pt x="733" y="1507"/>
                  </a:lnTo>
                  <a:lnTo>
                    <a:pt x="733" y="1346"/>
                  </a:lnTo>
                  <a:lnTo>
                    <a:pt x="539" y="1346"/>
                  </a:lnTo>
                  <a:cubicBezTo>
                    <a:pt x="453" y="1346"/>
                    <a:pt x="399" y="1335"/>
                    <a:pt x="377" y="1313"/>
                  </a:cubicBezTo>
                  <a:cubicBezTo>
                    <a:pt x="345" y="1281"/>
                    <a:pt x="334" y="1216"/>
                    <a:pt x="334" y="1120"/>
                  </a:cubicBezTo>
                  <a:lnTo>
                    <a:pt x="334" y="485"/>
                  </a:lnTo>
                  <a:lnTo>
                    <a:pt x="733" y="485"/>
                  </a:lnTo>
                  <a:lnTo>
                    <a:pt x="733" y="334"/>
                  </a:lnTo>
                  <a:lnTo>
                    <a:pt x="334" y="334"/>
                  </a:lnTo>
                  <a:lnTo>
                    <a:pt x="3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6"/>
            <p:cNvSpPr/>
            <p:nvPr/>
          </p:nvSpPr>
          <p:spPr>
            <a:xfrm>
              <a:off x="2506000" y="3219350"/>
              <a:ext cx="24775" cy="30975"/>
            </a:xfrm>
            <a:custGeom>
              <a:rect b="b" l="l" r="r" t="t"/>
              <a:pathLst>
                <a:path extrusionOk="0" h="1239" w="991">
                  <a:moveTo>
                    <a:pt x="797" y="614"/>
                  </a:moveTo>
                  <a:lnTo>
                    <a:pt x="797" y="657"/>
                  </a:lnTo>
                  <a:cubicBezTo>
                    <a:pt x="797" y="786"/>
                    <a:pt x="765" y="894"/>
                    <a:pt x="700" y="969"/>
                  </a:cubicBezTo>
                  <a:cubicBezTo>
                    <a:pt x="635" y="1045"/>
                    <a:pt x="549" y="1077"/>
                    <a:pt x="442" y="1077"/>
                  </a:cubicBezTo>
                  <a:cubicBezTo>
                    <a:pt x="366" y="1077"/>
                    <a:pt x="302" y="1055"/>
                    <a:pt x="259" y="1023"/>
                  </a:cubicBezTo>
                  <a:cubicBezTo>
                    <a:pt x="216" y="980"/>
                    <a:pt x="194" y="926"/>
                    <a:pt x="194" y="851"/>
                  </a:cubicBezTo>
                  <a:cubicBezTo>
                    <a:pt x="194" y="765"/>
                    <a:pt x="226" y="711"/>
                    <a:pt x="280" y="668"/>
                  </a:cubicBezTo>
                  <a:cubicBezTo>
                    <a:pt x="345" y="636"/>
                    <a:pt x="453" y="614"/>
                    <a:pt x="614" y="614"/>
                  </a:cubicBezTo>
                  <a:close/>
                  <a:moveTo>
                    <a:pt x="485" y="1"/>
                  </a:moveTo>
                  <a:cubicBezTo>
                    <a:pt x="420" y="1"/>
                    <a:pt x="356" y="11"/>
                    <a:pt x="291" y="22"/>
                  </a:cubicBezTo>
                  <a:cubicBezTo>
                    <a:pt x="226" y="44"/>
                    <a:pt x="162" y="54"/>
                    <a:pt x="87" y="87"/>
                  </a:cubicBezTo>
                  <a:lnTo>
                    <a:pt x="87" y="270"/>
                  </a:lnTo>
                  <a:cubicBezTo>
                    <a:pt x="140" y="237"/>
                    <a:pt x="205" y="205"/>
                    <a:pt x="270" y="194"/>
                  </a:cubicBezTo>
                  <a:cubicBezTo>
                    <a:pt x="334" y="173"/>
                    <a:pt x="399" y="173"/>
                    <a:pt x="463" y="173"/>
                  </a:cubicBezTo>
                  <a:cubicBezTo>
                    <a:pt x="571" y="173"/>
                    <a:pt x="657" y="194"/>
                    <a:pt x="711" y="237"/>
                  </a:cubicBezTo>
                  <a:cubicBezTo>
                    <a:pt x="775" y="291"/>
                    <a:pt x="797" y="356"/>
                    <a:pt x="797" y="453"/>
                  </a:cubicBezTo>
                  <a:lnTo>
                    <a:pt x="797" y="463"/>
                  </a:lnTo>
                  <a:lnTo>
                    <a:pt x="528" y="463"/>
                  </a:lnTo>
                  <a:cubicBezTo>
                    <a:pt x="356" y="463"/>
                    <a:pt x="226" y="496"/>
                    <a:pt x="130" y="571"/>
                  </a:cubicBezTo>
                  <a:cubicBezTo>
                    <a:pt x="44" y="636"/>
                    <a:pt x="0" y="733"/>
                    <a:pt x="0" y="872"/>
                  </a:cubicBezTo>
                  <a:cubicBezTo>
                    <a:pt x="0" y="980"/>
                    <a:pt x="33" y="1077"/>
                    <a:pt x="108" y="1141"/>
                  </a:cubicBezTo>
                  <a:cubicBezTo>
                    <a:pt x="183" y="1206"/>
                    <a:pt x="270" y="1238"/>
                    <a:pt x="399" y="1238"/>
                  </a:cubicBezTo>
                  <a:cubicBezTo>
                    <a:pt x="485" y="1238"/>
                    <a:pt x="571" y="1228"/>
                    <a:pt x="635" y="1195"/>
                  </a:cubicBezTo>
                  <a:cubicBezTo>
                    <a:pt x="700" y="1152"/>
                    <a:pt x="754" y="1098"/>
                    <a:pt x="797" y="1034"/>
                  </a:cubicBezTo>
                  <a:lnTo>
                    <a:pt x="797" y="1206"/>
                  </a:lnTo>
                  <a:lnTo>
                    <a:pt x="991" y="1206"/>
                  </a:lnTo>
                  <a:lnTo>
                    <a:pt x="991" y="539"/>
                  </a:lnTo>
                  <a:cubicBezTo>
                    <a:pt x="991" y="356"/>
                    <a:pt x="948" y="227"/>
                    <a:pt x="872" y="141"/>
                  </a:cubicBezTo>
                  <a:cubicBezTo>
                    <a:pt x="786" y="44"/>
                    <a:pt x="657" y="1"/>
                    <a:pt x="4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6"/>
            <p:cNvSpPr/>
            <p:nvPr/>
          </p:nvSpPr>
          <p:spPr>
            <a:xfrm>
              <a:off x="4885275" y="3007075"/>
              <a:ext cx="438850" cy="216875"/>
            </a:xfrm>
            <a:custGeom>
              <a:rect b="b" l="l" r="r" t="t"/>
              <a:pathLst>
                <a:path extrusionOk="0" h="8675" w="17554">
                  <a:moveTo>
                    <a:pt x="1" y="0"/>
                  </a:moveTo>
                  <a:lnTo>
                    <a:pt x="1" y="8675"/>
                  </a:lnTo>
                  <a:lnTo>
                    <a:pt x="17554" y="8675"/>
                  </a:lnTo>
                  <a:lnTo>
                    <a:pt x="17554"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6"/>
            <p:cNvSpPr/>
            <p:nvPr/>
          </p:nvSpPr>
          <p:spPr>
            <a:xfrm>
              <a:off x="4885275" y="3007075"/>
              <a:ext cx="438850" cy="216875"/>
            </a:xfrm>
            <a:custGeom>
              <a:rect b="b" l="l" r="r" t="t"/>
              <a:pathLst>
                <a:path extrusionOk="0" fill="none" h="8675" w="17554">
                  <a:moveTo>
                    <a:pt x="1" y="0"/>
                  </a:moveTo>
                  <a:lnTo>
                    <a:pt x="17554" y="0"/>
                  </a:lnTo>
                  <a:moveTo>
                    <a:pt x="1" y="0"/>
                  </a:moveTo>
                  <a:lnTo>
                    <a:pt x="17554" y="0"/>
                  </a:lnTo>
                  <a:moveTo>
                    <a:pt x="17554" y="0"/>
                  </a:moveTo>
                  <a:lnTo>
                    <a:pt x="17554" y="8675"/>
                  </a:lnTo>
                  <a:moveTo>
                    <a:pt x="17554" y="0"/>
                  </a:moveTo>
                  <a:lnTo>
                    <a:pt x="17554" y="8675"/>
                  </a:lnTo>
                  <a:moveTo>
                    <a:pt x="17554" y="8675"/>
                  </a:moveTo>
                  <a:lnTo>
                    <a:pt x="1" y="8675"/>
                  </a:lnTo>
                  <a:moveTo>
                    <a:pt x="17554" y="8675"/>
                  </a:moveTo>
                  <a:lnTo>
                    <a:pt x="1" y="8675"/>
                  </a:lnTo>
                  <a:moveTo>
                    <a:pt x="1" y="8675"/>
                  </a:moveTo>
                  <a:lnTo>
                    <a:pt x="1" y="0"/>
                  </a:lnTo>
                  <a:moveTo>
                    <a:pt x="1" y="8675"/>
                  </a:moveTo>
                  <a:lnTo>
                    <a:pt x="1" y="0"/>
                  </a:lnTo>
                </a:path>
              </a:pathLst>
            </a:custGeom>
            <a:noFill/>
            <a:ln cap="rnd" cmpd="sng" w="3500">
              <a:solidFill>
                <a:srgbClr val="FFFFFF"/>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6"/>
            <p:cNvSpPr/>
            <p:nvPr/>
          </p:nvSpPr>
          <p:spPr>
            <a:xfrm>
              <a:off x="5037825" y="3056050"/>
              <a:ext cx="33125" cy="39300"/>
            </a:xfrm>
            <a:custGeom>
              <a:rect b="b" l="l" r="r" t="t"/>
              <a:pathLst>
                <a:path extrusionOk="0" h="1572" w="1325">
                  <a:moveTo>
                    <a:pt x="474" y="172"/>
                  </a:moveTo>
                  <a:cubicBezTo>
                    <a:pt x="690" y="172"/>
                    <a:pt x="840" y="226"/>
                    <a:pt x="948" y="323"/>
                  </a:cubicBezTo>
                  <a:cubicBezTo>
                    <a:pt x="1045" y="420"/>
                    <a:pt x="1099" y="570"/>
                    <a:pt x="1099" y="786"/>
                  </a:cubicBezTo>
                  <a:cubicBezTo>
                    <a:pt x="1099" y="1001"/>
                    <a:pt x="1045" y="1152"/>
                    <a:pt x="948" y="1248"/>
                  </a:cubicBezTo>
                  <a:cubicBezTo>
                    <a:pt x="840" y="1345"/>
                    <a:pt x="690" y="1399"/>
                    <a:pt x="474" y="1399"/>
                  </a:cubicBezTo>
                  <a:lnTo>
                    <a:pt x="216" y="1399"/>
                  </a:lnTo>
                  <a:lnTo>
                    <a:pt x="216" y="172"/>
                  </a:lnTo>
                  <a:close/>
                  <a:moveTo>
                    <a:pt x="1" y="0"/>
                  </a:moveTo>
                  <a:lnTo>
                    <a:pt x="1" y="1571"/>
                  </a:lnTo>
                  <a:lnTo>
                    <a:pt x="442" y="1571"/>
                  </a:lnTo>
                  <a:cubicBezTo>
                    <a:pt x="743" y="1571"/>
                    <a:pt x="959" y="1507"/>
                    <a:pt x="1109" y="1378"/>
                  </a:cubicBezTo>
                  <a:cubicBezTo>
                    <a:pt x="1249" y="1259"/>
                    <a:pt x="1325" y="1055"/>
                    <a:pt x="1325" y="786"/>
                  </a:cubicBezTo>
                  <a:cubicBezTo>
                    <a:pt x="1325" y="517"/>
                    <a:pt x="1249" y="323"/>
                    <a:pt x="1109" y="194"/>
                  </a:cubicBezTo>
                  <a:cubicBezTo>
                    <a:pt x="969" y="65"/>
                    <a:pt x="743" y="0"/>
                    <a:pt x="4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6"/>
            <p:cNvSpPr/>
            <p:nvPr/>
          </p:nvSpPr>
          <p:spPr>
            <a:xfrm>
              <a:off x="5073875" y="3056050"/>
              <a:ext cx="33125" cy="39300"/>
            </a:xfrm>
            <a:custGeom>
              <a:rect b="b" l="l" r="r" t="t"/>
              <a:pathLst>
                <a:path extrusionOk="0" h="1572" w="1325">
                  <a:moveTo>
                    <a:pt x="1" y="0"/>
                  </a:moveTo>
                  <a:lnTo>
                    <a:pt x="1" y="183"/>
                  </a:lnTo>
                  <a:lnTo>
                    <a:pt x="561" y="183"/>
                  </a:lnTo>
                  <a:lnTo>
                    <a:pt x="561" y="1571"/>
                  </a:lnTo>
                  <a:lnTo>
                    <a:pt x="765" y="1571"/>
                  </a:lnTo>
                  <a:lnTo>
                    <a:pt x="765" y="183"/>
                  </a:lnTo>
                  <a:lnTo>
                    <a:pt x="1325" y="183"/>
                  </a:lnTo>
                  <a:lnTo>
                    <a:pt x="132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6"/>
            <p:cNvSpPr/>
            <p:nvPr/>
          </p:nvSpPr>
          <p:spPr>
            <a:xfrm>
              <a:off x="5112100" y="3056050"/>
              <a:ext cx="25300" cy="39300"/>
            </a:xfrm>
            <a:custGeom>
              <a:rect b="b" l="l" r="r" t="t"/>
              <a:pathLst>
                <a:path extrusionOk="0" h="1572" w="1012">
                  <a:moveTo>
                    <a:pt x="484" y="172"/>
                  </a:moveTo>
                  <a:cubicBezTo>
                    <a:pt x="581" y="172"/>
                    <a:pt x="657" y="204"/>
                    <a:pt x="711" y="258"/>
                  </a:cubicBezTo>
                  <a:cubicBezTo>
                    <a:pt x="764" y="301"/>
                    <a:pt x="797" y="377"/>
                    <a:pt x="797" y="474"/>
                  </a:cubicBezTo>
                  <a:cubicBezTo>
                    <a:pt x="797" y="570"/>
                    <a:pt x="764" y="635"/>
                    <a:pt x="711" y="689"/>
                  </a:cubicBezTo>
                  <a:cubicBezTo>
                    <a:pt x="657" y="743"/>
                    <a:pt x="581" y="764"/>
                    <a:pt x="484" y="764"/>
                  </a:cubicBezTo>
                  <a:lnTo>
                    <a:pt x="215" y="764"/>
                  </a:lnTo>
                  <a:lnTo>
                    <a:pt x="215" y="172"/>
                  </a:lnTo>
                  <a:close/>
                  <a:moveTo>
                    <a:pt x="0" y="0"/>
                  </a:moveTo>
                  <a:lnTo>
                    <a:pt x="0" y="1571"/>
                  </a:lnTo>
                  <a:lnTo>
                    <a:pt x="215" y="1571"/>
                  </a:lnTo>
                  <a:lnTo>
                    <a:pt x="215" y="936"/>
                  </a:lnTo>
                  <a:lnTo>
                    <a:pt x="484" y="936"/>
                  </a:lnTo>
                  <a:cubicBezTo>
                    <a:pt x="657" y="936"/>
                    <a:pt x="786" y="904"/>
                    <a:pt x="883" y="818"/>
                  </a:cubicBezTo>
                  <a:cubicBezTo>
                    <a:pt x="969" y="743"/>
                    <a:pt x="1012" y="624"/>
                    <a:pt x="1012" y="474"/>
                  </a:cubicBezTo>
                  <a:cubicBezTo>
                    <a:pt x="1012" y="312"/>
                    <a:pt x="969" y="204"/>
                    <a:pt x="883" y="118"/>
                  </a:cubicBezTo>
                  <a:cubicBezTo>
                    <a:pt x="786" y="43"/>
                    <a:pt x="657" y="0"/>
                    <a:pt x="4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6"/>
            <p:cNvSpPr/>
            <p:nvPr/>
          </p:nvSpPr>
          <p:spPr>
            <a:xfrm>
              <a:off x="5142225" y="3055500"/>
              <a:ext cx="31775" cy="40650"/>
            </a:xfrm>
            <a:custGeom>
              <a:rect b="b" l="l" r="r" t="t"/>
              <a:pathLst>
                <a:path extrusionOk="0" h="1626" w="1271">
                  <a:moveTo>
                    <a:pt x="775" y="0"/>
                  </a:moveTo>
                  <a:cubicBezTo>
                    <a:pt x="539" y="0"/>
                    <a:pt x="345" y="65"/>
                    <a:pt x="216" y="216"/>
                  </a:cubicBezTo>
                  <a:cubicBezTo>
                    <a:pt x="76" y="356"/>
                    <a:pt x="1" y="560"/>
                    <a:pt x="1" y="808"/>
                  </a:cubicBezTo>
                  <a:cubicBezTo>
                    <a:pt x="1" y="1066"/>
                    <a:pt x="76" y="1260"/>
                    <a:pt x="216" y="1410"/>
                  </a:cubicBezTo>
                  <a:cubicBezTo>
                    <a:pt x="345" y="1550"/>
                    <a:pt x="539" y="1626"/>
                    <a:pt x="775" y="1626"/>
                  </a:cubicBezTo>
                  <a:cubicBezTo>
                    <a:pt x="862" y="1626"/>
                    <a:pt x="948" y="1615"/>
                    <a:pt x="1034" y="1583"/>
                  </a:cubicBezTo>
                  <a:cubicBezTo>
                    <a:pt x="1120" y="1561"/>
                    <a:pt x="1195" y="1518"/>
                    <a:pt x="1271" y="1475"/>
                  </a:cubicBezTo>
                  <a:lnTo>
                    <a:pt x="1271" y="1249"/>
                  </a:lnTo>
                  <a:cubicBezTo>
                    <a:pt x="1195" y="1313"/>
                    <a:pt x="1120" y="1367"/>
                    <a:pt x="1045" y="1400"/>
                  </a:cubicBezTo>
                  <a:cubicBezTo>
                    <a:pt x="958" y="1432"/>
                    <a:pt x="872" y="1453"/>
                    <a:pt x="786" y="1453"/>
                  </a:cubicBezTo>
                  <a:cubicBezTo>
                    <a:pt x="603" y="1453"/>
                    <a:pt x="463" y="1400"/>
                    <a:pt x="377" y="1281"/>
                  </a:cubicBezTo>
                  <a:cubicBezTo>
                    <a:pt x="280" y="1174"/>
                    <a:pt x="227" y="1012"/>
                    <a:pt x="227" y="808"/>
                  </a:cubicBezTo>
                  <a:cubicBezTo>
                    <a:pt x="227" y="603"/>
                    <a:pt x="280" y="442"/>
                    <a:pt x="377" y="334"/>
                  </a:cubicBezTo>
                  <a:cubicBezTo>
                    <a:pt x="463" y="226"/>
                    <a:pt x="603" y="173"/>
                    <a:pt x="786" y="173"/>
                  </a:cubicBezTo>
                  <a:cubicBezTo>
                    <a:pt x="872" y="173"/>
                    <a:pt x="958" y="183"/>
                    <a:pt x="1045" y="216"/>
                  </a:cubicBezTo>
                  <a:cubicBezTo>
                    <a:pt x="1120" y="248"/>
                    <a:pt x="1195" y="302"/>
                    <a:pt x="1271" y="366"/>
                  </a:cubicBezTo>
                  <a:lnTo>
                    <a:pt x="1271" y="140"/>
                  </a:lnTo>
                  <a:cubicBezTo>
                    <a:pt x="1195" y="97"/>
                    <a:pt x="1120" y="54"/>
                    <a:pt x="1034" y="33"/>
                  </a:cubicBezTo>
                  <a:cubicBezTo>
                    <a:pt x="958" y="11"/>
                    <a:pt x="862" y="0"/>
                    <a:pt x="7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6"/>
            <p:cNvSpPr/>
            <p:nvPr/>
          </p:nvSpPr>
          <p:spPr>
            <a:xfrm>
              <a:off x="4982675" y="3123300"/>
              <a:ext cx="35800" cy="39300"/>
            </a:xfrm>
            <a:custGeom>
              <a:rect b="b" l="l" r="r" t="t"/>
              <a:pathLst>
                <a:path extrusionOk="0" h="1572" w="1432">
                  <a:moveTo>
                    <a:pt x="1" y="1"/>
                  </a:moveTo>
                  <a:lnTo>
                    <a:pt x="1" y="1572"/>
                  </a:lnTo>
                  <a:lnTo>
                    <a:pt x="205" y="1572"/>
                  </a:lnTo>
                  <a:lnTo>
                    <a:pt x="205" y="194"/>
                  </a:lnTo>
                  <a:lnTo>
                    <a:pt x="614" y="1271"/>
                  </a:lnTo>
                  <a:lnTo>
                    <a:pt x="818" y="1271"/>
                  </a:lnTo>
                  <a:lnTo>
                    <a:pt x="1227" y="194"/>
                  </a:lnTo>
                  <a:lnTo>
                    <a:pt x="1227" y="1572"/>
                  </a:lnTo>
                  <a:lnTo>
                    <a:pt x="1432" y="1572"/>
                  </a:lnTo>
                  <a:lnTo>
                    <a:pt x="1432" y="1"/>
                  </a:lnTo>
                  <a:lnTo>
                    <a:pt x="1120" y="1"/>
                  </a:lnTo>
                  <a:lnTo>
                    <a:pt x="711" y="1066"/>
                  </a:lnTo>
                  <a:lnTo>
                    <a:pt x="31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6"/>
            <p:cNvSpPr/>
            <p:nvPr/>
          </p:nvSpPr>
          <p:spPr>
            <a:xfrm>
              <a:off x="5026800" y="3132450"/>
              <a:ext cx="27200" cy="30975"/>
            </a:xfrm>
            <a:custGeom>
              <a:rect b="b" l="l" r="r" t="t"/>
              <a:pathLst>
                <a:path extrusionOk="0" h="1239" w="1088">
                  <a:moveTo>
                    <a:pt x="582" y="162"/>
                  </a:moveTo>
                  <a:cubicBezTo>
                    <a:pt x="668" y="162"/>
                    <a:pt x="754" y="194"/>
                    <a:pt x="808" y="259"/>
                  </a:cubicBezTo>
                  <a:cubicBezTo>
                    <a:pt x="862" y="323"/>
                    <a:pt x="894" y="409"/>
                    <a:pt x="894" y="517"/>
                  </a:cubicBezTo>
                  <a:lnTo>
                    <a:pt x="205" y="517"/>
                  </a:lnTo>
                  <a:cubicBezTo>
                    <a:pt x="216" y="399"/>
                    <a:pt x="248" y="313"/>
                    <a:pt x="313" y="259"/>
                  </a:cubicBezTo>
                  <a:cubicBezTo>
                    <a:pt x="377" y="194"/>
                    <a:pt x="474" y="162"/>
                    <a:pt x="582" y="162"/>
                  </a:cubicBezTo>
                  <a:close/>
                  <a:moveTo>
                    <a:pt x="571" y="0"/>
                  </a:moveTo>
                  <a:cubicBezTo>
                    <a:pt x="399" y="0"/>
                    <a:pt x="259" y="54"/>
                    <a:pt x="151" y="173"/>
                  </a:cubicBezTo>
                  <a:cubicBezTo>
                    <a:pt x="54" y="280"/>
                    <a:pt x="1" y="431"/>
                    <a:pt x="1" y="625"/>
                  </a:cubicBezTo>
                  <a:cubicBezTo>
                    <a:pt x="1" y="818"/>
                    <a:pt x="54" y="958"/>
                    <a:pt x="162" y="1077"/>
                  </a:cubicBezTo>
                  <a:cubicBezTo>
                    <a:pt x="270" y="1184"/>
                    <a:pt x="420" y="1238"/>
                    <a:pt x="603" y="1238"/>
                  </a:cubicBezTo>
                  <a:cubicBezTo>
                    <a:pt x="679" y="1238"/>
                    <a:pt x="754" y="1227"/>
                    <a:pt x="829" y="1217"/>
                  </a:cubicBezTo>
                  <a:cubicBezTo>
                    <a:pt x="905" y="1195"/>
                    <a:pt x="969" y="1174"/>
                    <a:pt x="1044" y="1141"/>
                  </a:cubicBezTo>
                  <a:lnTo>
                    <a:pt x="1044" y="958"/>
                  </a:lnTo>
                  <a:cubicBezTo>
                    <a:pt x="980" y="1001"/>
                    <a:pt x="905" y="1023"/>
                    <a:pt x="840" y="1044"/>
                  </a:cubicBezTo>
                  <a:cubicBezTo>
                    <a:pt x="765" y="1066"/>
                    <a:pt x="689" y="1077"/>
                    <a:pt x="625" y="1077"/>
                  </a:cubicBezTo>
                  <a:cubicBezTo>
                    <a:pt x="496" y="1077"/>
                    <a:pt x="388" y="1034"/>
                    <a:pt x="323" y="969"/>
                  </a:cubicBezTo>
                  <a:cubicBezTo>
                    <a:pt x="248" y="894"/>
                    <a:pt x="205" y="797"/>
                    <a:pt x="205" y="668"/>
                  </a:cubicBezTo>
                  <a:lnTo>
                    <a:pt x="1088" y="668"/>
                  </a:lnTo>
                  <a:lnTo>
                    <a:pt x="1088" y="571"/>
                  </a:lnTo>
                  <a:cubicBezTo>
                    <a:pt x="1088" y="399"/>
                    <a:pt x="1044" y="259"/>
                    <a:pt x="948" y="151"/>
                  </a:cubicBezTo>
                  <a:cubicBezTo>
                    <a:pt x="862" y="54"/>
                    <a:pt x="732" y="0"/>
                    <a:pt x="5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6"/>
            <p:cNvSpPr/>
            <p:nvPr/>
          </p:nvSpPr>
          <p:spPr>
            <a:xfrm>
              <a:off x="5058275" y="3124925"/>
              <a:ext cx="18325" cy="37675"/>
            </a:xfrm>
            <a:custGeom>
              <a:rect b="b" l="l" r="r" t="t"/>
              <a:pathLst>
                <a:path extrusionOk="0" h="1507" w="733">
                  <a:moveTo>
                    <a:pt x="141" y="0"/>
                  </a:moveTo>
                  <a:lnTo>
                    <a:pt x="141" y="334"/>
                  </a:lnTo>
                  <a:lnTo>
                    <a:pt x="1" y="334"/>
                  </a:lnTo>
                  <a:lnTo>
                    <a:pt x="1" y="484"/>
                  </a:lnTo>
                  <a:lnTo>
                    <a:pt x="141" y="484"/>
                  </a:lnTo>
                  <a:lnTo>
                    <a:pt x="141" y="1119"/>
                  </a:lnTo>
                  <a:cubicBezTo>
                    <a:pt x="141" y="1270"/>
                    <a:pt x="173" y="1367"/>
                    <a:pt x="227" y="1421"/>
                  </a:cubicBezTo>
                  <a:cubicBezTo>
                    <a:pt x="291" y="1475"/>
                    <a:pt x="388" y="1507"/>
                    <a:pt x="539" y="1507"/>
                  </a:cubicBezTo>
                  <a:lnTo>
                    <a:pt x="733" y="1507"/>
                  </a:lnTo>
                  <a:lnTo>
                    <a:pt x="733" y="1345"/>
                  </a:lnTo>
                  <a:lnTo>
                    <a:pt x="539" y="1345"/>
                  </a:lnTo>
                  <a:cubicBezTo>
                    <a:pt x="453" y="1345"/>
                    <a:pt x="399" y="1335"/>
                    <a:pt x="377" y="1302"/>
                  </a:cubicBezTo>
                  <a:cubicBezTo>
                    <a:pt x="356" y="1281"/>
                    <a:pt x="334" y="1216"/>
                    <a:pt x="334" y="1119"/>
                  </a:cubicBezTo>
                  <a:lnTo>
                    <a:pt x="334" y="484"/>
                  </a:lnTo>
                  <a:lnTo>
                    <a:pt x="733" y="484"/>
                  </a:lnTo>
                  <a:lnTo>
                    <a:pt x="733" y="334"/>
                  </a:lnTo>
                  <a:lnTo>
                    <a:pt x="334" y="334"/>
                  </a:lnTo>
                  <a:lnTo>
                    <a:pt x="3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6"/>
            <p:cNvSpPr/>
            <p:nvPr/>
          </p:nvSpPr>
          <p:spPr>
            <a:xfrm>
              <a:off x="5081150" y="3132450"/>
              <a:ext cx="25050" cy="30975"/>
            </a:xfrm>
            <a:custGeom>
              <a:rect b="b" l="l" r="r" t="t"/>
              <a:pathLst>
                <a:path extrusionOk="0" h="1239" w="1002">
                  <a:moveTo>
                    <a:pt x="808" y="614"/>
                  </a:moveTo>
                  <a:lnTo>
                    <a:pt x="808" y="657"/>
                  </a:lnTo>
                  <a:cubicBezTo>
                    <a:pt x="808" y="786"/>
                    <a:pt x="775" y="883"/>
                    <a:pt x="711" y="958"/>
                  </a:cubicBezTo>
                  <a:cubicBezTo>
                    <a:pt x="646" y="1034"/>
                    <a:pt x="560" y="1077"/>
                    <a:pt x="453" y="1077"/>
                  </a:cubicBezTo>
                  <a:cubicBezTo>
                    <a:pt x="366" y="1077"/>
                    <a:pt x="313" y="1055"/>
                    <a:pt x="259" y="1012"/>
                  </a:cubicBezTo>
                  <a:cubicBezTo>
                    <a:pt x="216" y="969"/>
                    <a:pt x="194" y="915"/>
                    <a:pt x="194" y="851"/>
                  </a:cubicBezTo>
                  <a:cubicBezTo>
                    <a:pt x="194" y="765"/>
                    <a:pt x="227" y="700"/>
                    <a:pt x="291" y="668"/>
                  </a:cubicBezTo>
                  <a:cubicBezTo>
                    <a:pt x="345" y="635"/>
                    <a:pt x="453" y="614"/>
                    <a:pt x="614" y="614"/>
                  </a:cubicBezTo>
                  <a:close/>
                  <a:moveTo>
                    <a:pt x="485" y="0"/>
                  </a:moveTo>
                  <a:cubicBezTo>
                    <a:pt x="431" y="0"/>
                    <a:pt x="366" y="11"/>
                    <a:pt x="291" y="22"/>
                  </a:cubicBezTo>
                  <a:cubicBezTo>
                    <a:pt x="227" y="33"/>
                    <a:pt x="162" y="54"/>
                    <a:pt x="87" y="87"/>
                  </a:cubicBezTo>
                  <a:lnTo>
                    <a:pt x="87" y="259"/>
                  </a:lnTo>
                  <a:cubicBezTo>
                    <a:pt x="151" y="226"/>
                    <a:pt x="205" y="205"/>
                    <a:pt x="270" y="183"/>
                  </a:cubicBezTo>
                  <a:cubicBezTo>
                    <a:pt x="334" y="173"/>
                    <a:pt x="399" y="162"/>
                    <a:pt x="474" y="162"/>
                  </a:cubicBezTo>
                  <a:cubicBezTo>
                    <a:pt x="571" y="162"/>
                    <a:pt x="657" y="183"/>
                    <a:pt x="711" y="237"/>
                  </a:cubicBezTo>
                  <a:cubicBezTo>
                    <a:pt x="775" y="291"/>
                    <a:pt x="808" y="356"/>
                    <a:pt x="808" y="442"/>
                  </a:cubicBezTo>
                  <a:lnTo>
                    <a:pt x="808" y="463"/>
                  </a:lnTo>
                  <a:lnTo>
                    <a:pt x="528" y="463"/>
                  </a:lnTo>
                  <a:cubicBezTo>
                    <a:pt x="356" y="463"/>
                    <a:pt x="227" y="496"/>
                    <a:pt x="130" y="560"/>
                  </a:cubicBezTo>
                  <a:cubicBezTo>
                    <a:pt x="44" y="635"/>
                    <a:pt x="1" y="732"/>
                    <a:pt x="1" y="861"/>
                  </a:cubicBezTo>
                  <a:cubicBezTo>
                    <a:pt x="1" y="980"/>
                    <a:pt x="33" y="1066"/>
                    <a:pt x="108" y="1131"/>
                  </a:cubicBezTo>
                  <a:cubicBezTo>
                    <a:pt x="183" y="1206"/>
                    <a:pt x="280" y="1238"/>
                    <a:pt x="399" y="1238"/>
                  </a:cubicBezTo>
                  <a:cubicBezTo>
                    <a:pt x="496" y="1238"/>
                    <a:pt x="571" y="1217"/>
                    <a:pt x="636" y="1184"/>
                  </a:cubicBezTo>
                  <a:cubicBezTo>
                    <a:pt x="700" y="1152"/>
                    <a:pt x="765" y="1098"/>
                    <a:pt x="808" y="1023"/>
                  </a:cubicBezTo>
                  <a:lnTo>
                    <a:pt x="808" y="1206"/>
                  </a:lnTo>
                  <a:lnTo>
                    <a:pt x="1001" y="1206"/>
                  </a:lnTo>
                  <a:lnTo>
                    <a:pt x="1001" y="539"/>
                  </a:lnTo>
                  <a:cubicBezTo>
                    <a:pt x="1001" y="356"/>
                    <a:pt x="958" y="216"/>
                    <a:pt x="872" y="130"/>
                  </a:cubicBezTo>
                  <a:cubicBezTo>
                    <a:pt x="786" y="44"/>
                    <a:pt x="657" y="0"/>
                    <a:pt x="4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6"/>
            <p:cNvSpPr/>
            <p:nvPr/>
          </p:nvSpPr>
          <p:spPr>
            <a:xfrm>
              <a:off x="5113975" y="3121675"/>
              <a:ext cx="26400" cy="41750"/>
            </a:xfrm>
            <a:custGeom>
              <a:rect b="b" l="l" r="r" t="t"/>
              <a:pathLst>
                <a:path extrusionOk="0" h="1670" w="1056">
                  <a:moveTo>
                    <a:pt x="528" y="593"/>
                  </a:moveTo>
                  <a:cubicBezTo>
                    <a:pt x="625" y="593"/>
                    <a:pt x="711" y="636"/>
                    <a:pt x="765" y="711"/>
                  </a:cubicBezTo>
                  <a:cubicBezTo>
                    <a:pt x="829" y="797"/>
                    <a:pt x="862" y="905"/>
                    <a:pt x="862" y="1045"/>
                  </a:cubicBezTo>
                  <a:cubicBezTo>
                    <a:pt x="862" y="1196"/>
                    <a:pt x="829" y="1303"/>
                    <a:pt x="765" y="1389"/>
                  </a:cubicBezTo>
                  <a:cubicBezTo>
                    <a:pt x="711" y="1465"/>
                    <a:pt x="625" y="1508"/>
                    <a:pt x="528" y="1508"/>
                  </a:cubicBezTo>
                  <a:cubicBezTo>
                    <a:pt x="420" y="1508"/>
                    <a:pt x="345" y="1465"/>
                    <a:pt x="280" y="1389"/>
                  </a:cubicBezTo>
                  <a:cubicBezTo>
                    <a:pt x="227" y="1303"/>
                    <a:pt x="194" y="1196"/>
                    <a:pt x="194" y="1045"/>
                  </a:cubicBezTo>
                  <a:cubicBezTo>
                    <a:pt x="194" y="905"/>
                    <a:pt x="227" y="797"/>
                    <a:pt x="280" y="711"/>
                  </a:cubicBezTo>
                  <a:cubicBezTo>
                    <a:pt x="345" y="636"/>
                    <a:pt x="420" y="593"/>
                    <a:pt x="528" y="593"/>
                  </a:cubicBezTo>
                  <a:close/>
                  <a:moveTo>
                    <a:pt x="862" y="1"/>
                  </a:moveTo>
                  <a:lnTo>
                    <a:pt x="862" y="636"/>
                  </a:lnTo>
                  <a:cubicBezTo>
                    <a:pt x="818" y="571"/>
                    <a:pt x="765" y="518"/>
                    <a:pt x="700" y="485"/>
                  </a:cubicBezTo>
                  <a:cubicBezTo>
                    <a:pt x="636" y="453"/>
                    <a:pt x="571" y="431"/>
                    <a:pt x="485" y="431"/>
                  </a:cubicBezTo>
                  <a:cubicBezTo>
                    <a:pt x="334" y="431"/>
                    <a:pt x="227" y="485"/>
                    <a:pt x="130" y="604"/>
                  </a:cubicBezTo>
                  <a:cubicBezTo>
                    <a:pt x="44" y="711"/>
                    <a:pt x="1" y="862"/>
                    <a:pt x="1" y="1045"/>
                  </a:cubicBezTo>
                  <a:cubicBezTo>
                    <a:pt x="1" y="1239"/>
                    <a:pt x="44" y="1379"/>
                    <a:pt x="130" y="1497"/>
                  </a:cubicBezTo>
                  <a:cubicBezTo>
                    <a:pt x="227" y="1615"/>
                    <a:pt x="334" y="1669"/>
                    <a:pt x="485" y="1669"/>
                  </a:cubicBezTo>
                  <a:cubicBezTo>
                    <a:pt x="571" y="1669"/>
                    <a:pt x="636" y="1648"/>
                    <a:pt x="700" y="1615"/>
                  </a:cubicBezTo>
                  <a:cubicBezTo>
                    <a:pt x="765" y="1583"/>
                    <a:pt x="818" y="1529"/>
                    <a:pt x="862" y="1465"/>
                  </a:cubicBezTo>
                  <a:lnTo>
                    <a:pt x="862" y="1637"/>
                  </a:lnTo>
                  <a:lnTo>
                    <a:pt x="1055" y="1637"/>
                  </a:lnTo>
                  <a:lnTo>
                    <a:pt x="10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6"/>
            <p:cNvSpPr/>
            <p:nvPr/>
          </p:nvSpPr>
          <p:spPr>
            <a:xfrm>
              <a:off x="5148425" y="3132450"/>
              <a:ext cx="24775" cy="30975"/>
            </a:xfrm>
            <a:custGeom>
              <a:rect b="b" l="l" r="r" t="t"/>
              <a:pathLst>
                <a:path extrusionOk="0" h="1239" w="991">
                  <a:moveTo>
                    <a:pt x="797" y="614"/>
                  </a:moveTo>
                  <a:lnTo>
                    <a:pt x="797" y="657"/>
                  </a:lnTo>
                  <a:cubicBezTo>
                    <a:pt x="797" y="786"/>
                    <a:pt x="764" y="883"/>
                    <a:pt x="700" y="958"/>
                  </a:cubicBezTo>
                  <a:cubicBezTo>
                    <a:pt x="635" y="1034"/>
                    <a:pt x="549" y="1077"/>
                    <a:pt x="441" y="1077"/>
                  </a:cubicBezTo>
                  <a:cubicBezTo>
                    <a:pt x="366" y="1077"/>
                    <a:pt x="301" y="1055"/>
                    <a:pt x="258" y="1012"/>
                  </a:cubicBezTo>
                  <a:cubicBezTo>
                    <a:pt x="215" y="969"/>
                    <a:pt x="194" y="915"/>
                    <a:pt x="194" y="851"/>
                  </a:cubicBezTo>
                  <a:cubicBezTo>
                    <a:pt x="194" y="765"/>
                    <a:pt x="215" y="700"/>
                    <a:pt x="280" y="668"/>
                  </a:cubicBezTo>
                  <a:cubicBezTo>
                    <a:pt x="344" y="635"/>
                    <a:pt x="452" y="614"/>
                    <a:pt x="603" y="614"/>
                  </a:cubicBezTo>
                  <a:close/>
                  <a:moveTo>
                    <a:pt x="484" y="0"/>
                  </a:moveTo>
                  <a:cubicBezTo>
                    <a:pt x="420" y="0"/>
                    <a:pt x="355" y="11"/>
                    <a:pt x="291" y="22"/>
                  </a:cubicBezTo>
                  <a:cubicBezTo>
                    <a:pt x="226" y="33"/>
                    <a:pt x="151" y="54"/>
                    <a:pt x="86" y="87"/>
                  </a:cubicBezTo>
                  <a:lnTo>
                    <a:pt x="86" y="259"/>
                  </a:lnTo>
                  <a:cubicBezTo>
                    <a:pt x="140" y="226"/>
                    <a:pt x="205" y="205"/>
                    <a:pt x="269" y="183"/>
                  </a:cubicBezTo>
                  <a:cubicBezTo>
                    <a:pt x="334" y="173"/>
                    <a:pt x="398" y="162"/>
                    <a:pt x="463" y="162"/>
                  </a:cubicBezTo>
                  <a:cubicBezTo>
                    <a:pt x="571" y="162"/>
                    <a:pt x="657" y="183"/>
                    <a:pt x="710" y="237"/>
                  </a:cubicBezTo>
                  <a:cubicBezTo>
                    <a:pt x="764" y="291"/>
                    <a:pt x="797" y="356"/>
                    <a:pt x="797" y="442"/>
                  </a:cubicBezTo>
                  <a:lnTo>
                    <a:pt x="797" y="463"/>
                  </a:lnTo>
                  <a:lnTo>
                    <a:pt x="527" y="463"/>
                  </a:lnTo>
                  <a:cubicBezTo>
                    <a:pt x="355" y="463"/>
                    <a:pt x="215" y="496"/>
                    <a:pt x="129" y="560"/>
                  </a:cubicBezTo>
                  <a:cubicBezTo>
                    <a:pt x="43" y="635"/>
                    <a:pt x="0" y="732"/>
                    <a:pt x="0" y="861"/>
                  </a:cubicBezTo>
                  <a:cubicBezTo>
                    <a:pt x="0" y="980"/>
                    <a:pt x="32" y="1066"/>
                    <a:pt x="108" y="1131"/>
                  </a:cubicBezTo>
                  <a:cubicBezTo>
                    <a:pt x="172" y="1206"/>
                    <a:pt x="269" y="1238"/>
                    <a:pt x="388" y="1238"/>
                  </a:cubicBezTo>
                  <a:cubicBezTo>
                    <a:pt x="484" y="1238"/>
                    <a:pt x="571" y="1217"/>
                    <a:pt x="635" y="1184"/>
                  </a:cubicBezTo>
                  <a:cubicBezTo>
                    <a:pt x="700" y="1152"/>
                    <a:pt x="753" y="1098"/>
                    <a:pt x="797" y="1023"/>
                  </a:cubicBezTo>
                  <a:lnTo>
                    <a:pt x="797" y="1206"/>
                  </a:lnTo>
                  <a:lnTo>
                    <a:pt x="990" y="1206"/>
                  </a:lnTo>
                  <a:lnTo>
                    <a:pt x="990" y="539"/>
                  </a:lnTo>
                  <a:cubicBezTo>
                    <a:pt x="990" y="356"/>
                    <a:pt x="947" y="216"/>
                    <a:pt x="861" y="130"/>
                  </a:cubicBezTo>
                  <a:cubicBezTo>
                    <a:pt x="786" y="44"/>
                    <a:pt x="657" y="0"/>
                    <a:pt x="4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6"/>
            <p:cNvSpPr/>
            <p:nvPr/>
          </p:nvSpPr>
          <p:spPr>
            <a:xfrm>
              <a:off x="5179625" y="3124925"/>
              <a:ext cx="18325" cy="37675"/>
            </a:xfrm>
            <a:custGeom>
              <a:rect b="b" l="l" r="r" t="t"/>
              <a:pathLst>
                <a:path extrusionOk="0" h="1507" w="733">
                  <a:moveTo>
                    <a:pt x="140" y="0"/>
                  </a:moveTo>
                  <a:lnTo>
                    <a:pt x="140" y="334"/>
                  </a:lnTo>
                  <a:lnTo>
                    <a:pt x="1" y="334"/>
                  </a:lnTo>
                  <a:lnTo>
                    <a:pt x="1" y="484"/>
                  </a:lnTo>
                  <a:lnTo>
                    <a:pt x="140" y="484"/>
                  </a:lnTo>
                  <a:lnTo>
                    <a:pt x="140" y="1119"/>
                  </a:lnTo>
                  <a:cubicBezTo>
                    <a:pt x="140" y="1270"/>
                    <a:pt x="162" y="1367"/>
                    <a:pt x="227" y="1421"/>
                  </a:cubicBezTo>
                  <a:cubicBezTo>
                    <a:pt x="280" y="1475"/>
                    <a:pt x="388" y="1507"/>
                    <a:pt x="528" y="1507"/>
                  </a:cubicBezTo>
                  <a:lnTo>
                    <a:pt x="732" y="1507"/>
                  </a:lnTo>
                  <a:lnTo>
                    <a:pt x="732" y="1345"/>
                  </a:lnTo>
                  <a:lnTo>
                    <a:pt x="528" y="1345"/>
                  </a:lnTo>
                  <a:cubicBezTo>
                    <a:pt x="453" y="1345"/>
                    <a:pt x="399" y="1335"/>
                    <a:pt x="366" y="1302"/>
                  </a:cubicBezTo>
                  <a:cubicBezTo>
                    <a:pt x="345" y="1281"/>
                    <a:pt x="334" y="1216"/>
                    <a:pt x="334" y="1119"/>
                  </a:cubicBezTo>
                  <a:lnTo>
                    <a:pt x="334" y="484"/>
                  </a:lnTo>
                  <a:lnTo>
                    <a:pt x="732" y="484"/>
                  </a:lnTo>
                  <a:lnTo>
                    <a:pt x="732" y="334"/>
                  </a:lnTo>
                  <a:lnTo>
                    <a:pt x="334" y="334"/>
                  </a:lnTo>
                  <a:lnTo>
                    <a:pt x="3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6"/>
            <p:cNvSpPr/>
            <p:nvPr/>
          </p:nvSpPr>
          <p:spPr>
            <a:xfrm>
              <a:off x="5202500" y="3132450"/>
              <a:ext cx="24775" cy="30975"/>
            </a:xfrm>
            <a:custGeom>
              <a:rect b="b" l="l" r="r" t="t"/>
              <a:pathLst>
                <a:path extrusionOk="0" h="1239" w="991">
                  <a:moveTo>
                    <a:pt x="797" y="614"/>
                  </a:moveTo>
                  <a:lnTo>
                    <a:pt x="797" y="657"/>
                  </a:lnTo>
                  <a:cubicBezTo>
                    <a:pt x="797" y="786"/>
                    <a:pt x="764" y="883"/>
                    <a:pt x="700" y="958"/>
                  </a:cubicBezTo>
                  <a:cubicBezTo>
                    <a:pt x="635" y="1034"/>
                    <a:pt x="549" y="1077"/>
                    <a:pt x="442" y="1077"/>
                  </a:cubicBezTo>
                  <a:cubicBezTo>
                    <a:pt x="366" y="1077"/>
                    <a:pt x="302" y="1055"/>
                    <a:pt x="259" y="1012"/>
                  </a:cubicBezTo>
                  <a:cubicBezTo>
                    <a:pt x="216" y="969"/>
                    <a:pt x="194" y="915"/>
                    <a:pt x="194" y="851"/>
                  </a:cubicBezTo>
                  <a:cubicBezTo>
                    <a:pt x="194" y="765"/>
                    <a:pt x="216" y="700"/>
                    <a:pt x="280" y="668"/>
                  </a:cubicBezTo>
                  <a:cubicBezTo>
                    <a:pt x="345" y="635"/>
                    <a:pt x="452" y="614"/>
                    <a:pt x="603" y="614"/>
                  </a:cubicBezTo>
                  <a:close/>
                  <a:moveTo>
                    <a:pt x="485" y="0"/>
                  </a:moveTo>
                  <a:cubicBezTo>
                    <a:pt x="420" y="0"/>
                    <a:pt x="355" y="11"/>
                    <a:pt x="291" y="22"/>
                  </a:cubicBezTo>
                  <a:cubicBezTo>
                    <a:pt x="226" y="33"/>
                    <a:pt x="151" y="54"/>
                    <a:pt x="86" y="87"/>
                  </a:cubicBezTo>
                  <a:lnTo>
                    <a:pt x="86" y="259"/>
                  </a:lnTo>
                  <a:cubicBezTo>
                    <a:pt x="140" y="226"/>
                    <a:pt x="205" y="205"/>
                    <a:pt x="269" y="183"/>
                  </a:cubicBezTo>
                  <a:cubicBezTo>
                    <a:pt x="334" y="173"/>
                    <a:pt x="399" y="162"/>
                    <a:pt x="463" y="162"/>
                  </a:cubicBezTo>
                  <a:cubicBezTo>
                    <a:pt x="571" y="162"/>
                    <a:pt x="646" y="183"/>
                    <a:pt x="711" y="237"/>
                  </a:cubicBezTo>
                  <a:cubicBezTo>
                    <a:pt x="764" y="291"/>
                    <a:pt x="797" y="356"/>
                    <a:pt x="797" y="442"/>
                  </a:cubicBezTo>
                  <a:lnTo>
                    <a:pt x="797" y="463"/>
                  </a:lnTo>
                  <a:lnTo>
                    <a:pt x="528" y="463"/>
                  </a:lnTo>
                  <a:cubicBezTo>
                    <a:pt x="355" y="463"/>
                    <a:pt x="216" y="496"/>
                    <a:pt x="129" y="560"/>
                  </a:cubicBezTo>
                  <a:cubicBezTo>
                    <a:pt x="43" y="635"/>
                    <a:pt x="0" y="732"/>
                    <a:pt x="0" y="861"/>
                  </a:cubicBezTo>
                  <a:cubicBezTo>
                    <a:pt x="0" y="980"/>
                    <a:pt x="33" y="1066"/>
                    <a:pt x="108" y="1131"/>
                  </a:cubicBezTo>
                  <a:cubicBezTo>
                    <a:pt x="173" y="1206"/>
                    <a:pt x="269" y="1238"/>
                    <a:pt x="388" y="1238"/>
                  </a:cubicBezTo>
                  <a:cubicBezTo>
                    <a:pt x="485" y="1238"/>
                    <a:pt x="571" y="1217"/>
                    <a:pt x="635" y="1184"/>
                  </a:cubicBezTo>
                  <a:cubicBezTo>
                    <a:pt x="700" y="1152"/>
                    <a:pt x="754" y="1098"/>
                    <a:pt x="797" y="1023"/>
                  </a:cubicBezTo>
                  <a:lnTo>
                    <a:pt x="797" y="1206"/>
                  </a:lnTo>
                  <a:lnTo>
                    <a:pt x="990" y="1206"/>
                  </a:lnTo>
                  <a:lnTo>
                    <a:pt x="990" y="539"/>
                  </a:lnTo>
                  <a:cubicBezTo>
                    <a:pt x="990" y="356"/>
                    <a:pt x="947" y="216"/>
                    <a:pt x="861" y="130"/>
                  </a:cubicBezTo>
                  <a:cubicBezTo>
                    <a:pt x="786" y="44"/>
                    <a:pt x="657" y="0"/>
                    <a:pt x="4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6"/>
            <p:cNvSpPr/>
            <p:nvPr/>
          </p:nvSpPr>
          <p:spPr>
            <a:xfrm>
              <a:off x="2404575" y="3535225"/>
              <a:ext cx="438850" cy="216625"/>
            </a:xfrm>
            <a:custGeom>
              <a:rect b="b" l="l" r="r" t="t"/>
              <a:pathLst>
                <a:path extrusionOk="0" h="8665" w="17554">
                  <a:moveTo>
                    <a:pt x="0" y="1"/>
                  </a:moveTo>
                  <a:lnTo>
                    <a:pt x="0" y="8664"/>
                  </a:lnTo>
                  <a:lnTo>
                    <a:pt x="17553" y="8664"/>
                  </a:lnTo>
                  <a:lnTo>
                    <a:pt x="17553"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6"/>
            <p:cNvSpPr/>
            <p:nvPr/>
          </p:nvSpPr>
          <p:spPr>
            <a:xfrm>
              <a:off x="2404575" y="3535225"/>
              <a:ext cx="438850" cy="216625"/>
            </a:xfrm>
            <a:custGeom>
              <a:rect b="b" l="l" r="r" t="t"/>
              <a:pathLst>
                <a:path extrusionOk="0" fill="none" h="8665" w="17554">
                  <a:moveTo>
                    <a:pt x="0" y="1"/>
                  </a:moveTo>
                  <a:lnTo>
                    <a:pt x="17553" y="1"/>
                  </a:lnTo>
                  <a:moveTo>
                    <a:pt x="0" y="1"/>
                  </a:moveTo>
                  <a:lnTo>
                    <a:pt x="17553" y="1"/>
                  </a:lnTo>
                  <a:moveTo>
                    <a:pt x="17553" y="1"/>
                  </a:moveTo>
                  <a:lnTo>
                    <a:pt x="17553" y="8664"/>
                  </a:lnTo>
                  <a:moveTo>
                    <a:pt x="17553" y="1"/>
                  </a:moveTo>
                  <a:lnTo>
                    <a:pt x="17553" y="8664"/>
                  </a:lnTo>
                  <a:moveTo>
                    <a:pt x="17553" y="8664"/>
                  </a:moveTo>
                  <a:lnTo>
                    <a:pt x="0" y="8664"/>
                  </a:lnTo>
                  <a:moveTo>
                    <a:pt x="17553" y="8664"/>
                  </a:moveTo>
                  <a:lnTo>
                    <a:pt x="0" y="8664"/>
                  </a:lnTo>
                  <a:moveTo>
                    <a:pt x="0" y="8664"/>
                  </a:moveTo>
                  <a:lnTo>
                    <a:pt x="0" y="1"/>
                  </a:lnTo>
                  <a:moveTo>
                    <a:pt x="0" y="8664"/>
                  </a:moveTo>
                  <a:lnTo>
                    <a:pt x="0" y="1"/>
                  </a:lnTo>
                </a:path>
              </a:pathLst>
            </a:custGeom>
            <a:noFill/>
            <a:ln cap="rnd" cmpd="sng" w="3500">
              <a:solidFill>
                <a:srgbClr val="FFFFFF"/>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6"/>
            <p:cNvSpPr/>
            <p:nvPr/>
          </p:nvSpPr>
          <p:spPr>
            <a:xfrm>
              <a:off x="2557125" y="3584200"/>
              <a:ext cx="32850" cy="39025"/>
            </a:xfrm>
            <a:custGeom>
              <a:rect b="b" l="l" r="r" t="t"/>
              <a:pathLst>
                <a:path extrusionOk="0" h="1561" w="1314">
                  <a:moveTo>
                    <a:pt x="463" y="172"/>
                  </a:moveTo>
                  <a:cubicBezTo>
                    <a:pt x="678" y="172"/>
                    <a:pt x="840" y="215"/>
                    <a:pt x="937" y="312"/>
                  </a:cubicBezTo>
                  <a:cubicBezTo>
                    <a:pt x="1044" y="420"/>
                    <a:pt x="1098" y="571"/>
                    <a:pt x="1098" y="775"/>
                  </a:cubicBezTo>
                  <a:cubicBezTo>
                    <a:pt x="1098" y="990"/>
                    <a:pt x="1044" y="1141"/>
                    <a:pt x="937" y="1249"/>
                  </a:cubicBezTo>
                  <a:cubicBezTo>
                    <a:pt x="840" y="1346"/>
                    <a:pt x="678" y="1389"/>
                    <a:pt x="463" y="1389"/>
                  </a:cubicBezTo>
                  <a:lnTo>
                    <a:pt x="205" y="1389"/>
                  </a:lnTo>
                  <a:lnTo>
                    <a:pt x="205" y="172"/>
                  </a:lnTo>
                  <a:close/>
                  <a:moveTo>
                    <a:pt x="0" y="0"/>
                  </a:moveTo>
                  <a:lnTo>
                    <a:pt x="0" y="1561"/>
                  </a:lnTo>
                  <a:lnTo>
                    <a:pt x="431" y="1561"/>
                  </a:lnTo>
                  <a:cubicBezTo>
                    <a:pt x="732" y="1561"/>
                    <a:pt x="958" y="1507"/>
                    <a:pt x="1098" y="1378"/>
                  </a:cubicBezTo>
                  <a:cubicBezTo>
                    <a:pt x="1249" y="1249"/>
                    <a:pt x="1313" y="1044"/>
                    <a:pt x="1313" y="775"/>
                  </a:cubicBezTo>
                  <a:cubicBezTo>
                    <a:pt x="1313" y="506"/>
                    <a:pt x="1249" y="312"/>
                    <a:pt x="1098" y="183"/>
                  </a:cubicBezTo>
                  <a:cubicBezTo>
                    <a:pt x="958" y="65"/>
                    <a:pt x="743" y="0"/>
                    <a:pt x="4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6"/>
            <p:cNvSpPr/>
            <p:nvPr/>
          </p:nvSpPr>
          <p:spPr>
            <a:xfrm>
              <a:off x="2593175" y="3584200"/>
              <a:ext cx="33125" cy="39025"/>
            </a:xfrm>
            <a:custGeom>
              <a:rect b="b" l="l" r="r" t="t"/>
              <a:pathLst>
                <a:path extrusionOk="0" h="1561" w="1325">
                  <a:moveTo>
                    <a:pt x="0" y="0"/>
                  </a:moveTo>
                  <a:lnTo>
                    <a:pt x="0" y="172"/>
                  </a:lnTo>
                  <a:lnTo>
                    <a:pt x="549" y="172"/>
                  </a:lnTo>
                  <a:lnTo>
                    <a:pt x="549" y="1561"/>
                  </a:lnTo>
                  <a:lnTo>
                    <a:pt x="765" y="1561"/>
                  </a:lnTo>
                  <a:lnTo>
                    <a:pt x="765" y="172"/>
                  </a:lnTo>
                  <a:lnTo>
                    <a:pt x="1324" y="172"/>
                  </a:lnTo>
                  <a:lnTo>
                    <a:pt x="132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6"/>
            <p:cNvSpPr/>
            <p:nvPr/>
          </p:nvSpPr>
          <p:spPr>
            <a:xfrm>
              <a:off x="2631375" y="3584200"/>
              <a:ext cx="25325" cy="39025"/>
            </a:xfrm>
            <a:custGeom>
              <a:rect b="b" l="l" r="r" t="t"/>
              <a:pathLst>
                <a:path extrusionOk="0" h="1561" w="1013">
                  <a:moveTo>
                    <a:pt x="474" y="172"/>
                  </a:moveTo>
                  <a:cubicBezTo>
                    <a:pt x="582" y="172"/>
                    <a:pt x="657" y="194"/>
                    <a:pt x="711" y="248"/>
                  </a:cubicBezTo>
                  <a:cubicBezTo>
                    <a:pt x="765" y="302"/>
                    <a:pt x="786" y="366"/>
                    <a:pt x="786" y="463"/>
                  </a:cubicBezTo>
                  <a:cubicBezTo>
                    <a:pt x="786" y="560"/>
                    <a:pt x="765" y="635"/>
                    <a:pt x="711" y="678"/>
                  </a:cubicBezTo>
                  <a:cubicBezTo>
                    <a:pt x="657" y="732"/>
                    <a:pt x="582" y="764"/>
                    <a:pt x="474" y="764"/>
                  </a:cubicBezTo>
                  <a:lnTo>
                    <a:pt x="216" y="764"/>
                  </a:lnTo>
                  <a:lnTo>
                    <a:pt x="216" y="172"/>
                  </a:lnTo>
                  <a:close/>
                  <a:moveTo>
                    <a:pt x="1" y="0"/>
                  </a:moveTo>
                  <a:lnTo>
                    <a:pt x="1" y="1561"/>
                  </a:lnTo>
                  <a:lnTo>
                    <a:pt x="216" y="1561"/>
                  </a:lnTo>
                  <a:lnTo>
                    <a:pt x="216" y="937"/>
                  </a:lnTo>
                  <a:lnTo>
                    <a:pt x="474" y="937"/>
                  </a:lnTo>
                  <a:cubicBezTo>
                    <a:pt x="657" y="937"/>
                    <a:pt x="786" y="893"/>
                    <a:pt x="872" y="818"/>
                  </a:cubicBezTo>
                  <a:cubicBezTo>
                    <a:pt x="969" y="732"/>
                    <a:pt x="1012" y="624"/>
                    <a:pt x="1012" y="463"/>
                  </a:cubicBezTo>
                  <a:cubicBezTo>
                    <a:pt x="1012" y="312"/>
                    <a:pt x="969" y="194"/>
                    <a:pt x="872" y="119"/>
                  </a:cubicBezTo>
                  <a:cubicBezTo>
                    <a:pt x="786" y="33"/>
                    <a:pt x="657" y="0"/>
                    <a:pt x="4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6"/>
            <p:cNvSpPr/>
            <p:nvPr/>
          </p:nvSpPr>
          <p:spPr>
            <a:xfrm>
              <a:off x="2661525" y="3583375"/>
              <a:ext cx="31775" cy="40675"/>
            </a:xfrm>
            <a:custGeom>
              <a:rect b="b" l="l" r="r" t="t"/>
              <a:pathLst>
                <a:path extrusionOk="0" h="1627" w="1271">
                  <a:moveTo>
                    <a:pt x="764" y="1"/>
                  </a:moveTo>
                  <a:cubicBezTo>
                    <a:pt x="527" y="1"/>
                    <a:pt x="344" y="76"/>
                    <a:pt x="205" y="216"/>
                  </a:cubicBezTo>
                  <a:cubicBezTo>
                    <a:pt x="65" y="367"/>
                    <a:pt x="0" y="561"/>
                    <a:pt x="0" y="819"/>
                  </a:cubicBezTo>
                  <a:cubicBezTo>
                    <a:pt x="0" y="1066"/>
                    <a:pt x="65" y="1260"/>
                    <a:pt x="205" y="1411"/>
                  </a:cubicBezTo>
                  <a:cubicBezTo>
                    <a:pt x="344" y="1561"/>
                    <a:pt x="527" y="1626"/>
                    <a:pt x="764" y="1626"/>
                  </a:cubicBezTo>
                  <a:cubicBezTo>
                    <a:pt x="861" y="1626"/>
                    <a:pt x="947" y="1615"/>
                    <a:pt x="1033" y="1594"/>
                  </a:cubicBezTo>
                  <a:cubicBezTo>
                    <a:pt x="1109" y="1561"/>
                    <a:pt x="1195" y="1529"/>
                    <a:pt x="1270" y="1475"/>
                  </a:cubicBezTo>
                  <a:lnTo>
                    <a:pt x="1270" y="1260"/>
                  </a:lnTo>
                  <a:cubicBezTo>
                    <a:pt x="1195" y="1325"/>
                    <a:pt x="1119" y="1368"/>
                    <a:pt x="1033" y="1400"/>
                  </a:cubicBezTo>
                  <a:cubicBezTo>
                    <a:pt x="958" y="1443"/>
                    <a:pt x="872" y="1454"/>
                    <a:pt x="786" y="1454"/>
                  </a:cubicBezTo>
                  <a:cubicBezTo>
                    <a:pt x="603" y="1454"/>
                    <a:pt x="463" y="1400"/>
                    <a:pt x="366" y="1292"/>
                  </a:cubicBezTo>
                  <a:cubicBezTo>
                    <a:pt x="269" y="1185"/>
                    <a:pt x="226" y="1023"/>
                    <a:pt x="226" y="819"/>
                  </a:cubicBezTo>
                  <a:cubicBezTo>
                    <a:pt x="226" y="604"/>
                    <a:pt x="269" y="453"/>
                    <a:pt x="366" y="345"/>
                  </a:cubicBezTo>
                  <a:cubicBezTo>
                    <a:pt x="463" y="227"/>
                    <a:pt x="603" y="173"/>
                    <a:pt x="786" y="173"/>
                  </a:cubicBezTo>
                  <a:cubicBezTo>
                    <a:pt x="872" y="173"/>
                    <a:pt x="958" y="195"/>
                    <a:pt x="1033" y="227"/>
                  </a:cubicBezTo>
                  <a:cubicBezTo>
                    <a:pt x="1119" y="259"/>
                    <a:pt x="1195" y="302"/>
                    <a:pt x="1270" y="378"/>
                  </a:cubicBezTo>
                  <a:lnTo>
                    <a:pt x="1270" y="152"/>
                  </a:lnTo>
                  <a:cubicBezTo>
                    <a:pt x="1195" y="98"/>
                    <a:pt x="1119" y="66"/>
                    <a:pt x="1033" y="33"/>
                  </a:cubicBezTo>
                  <a:cubicBezTo>
                    <a:pt x="947" y="12"/>
                    <a:pt x="861" y="1"/>
                    <a:pt x="7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6"/>
            <p:cNvSpPr/>
            <p:nvPr/>
          </p:nvSpPr>
          <p:spPr>
            <a:xfrm>
              <a:off x="2501700" y="3651450"/>
              <a:ext cx="36075" cy="39050"/>
            </a:xfrm>
            <a:custGeom>
              <a:rect b="b" l="l" r="r" t="t"/>
              <a:pathLst>
                <a:path extrusionOk="0" h="1562" w="1443">
                  <a:moveTo>
                    <a:pt x="0" y="1"/>
                  </a:moveTo>
                  <a:lnTo>
                    <a:pt x="0" y="1561"/>
                  </a:lnTo>
                  <a:lnTo>
                    <a:pt x="216" y="1561"/>
                  </a:lnTo>
                  <a:lnTo>
                    <a:pt x="216" y="184"/>
                  </a:lnTo>
                  <a:lnTo>
                    <a:pt x="614" y="1260"/>
                  </a:lnTo>
                  <a:lnTo>
                    <a:pt x="829" y="1260"/>
                  </a:lnTo>
                  <a:lnTo>
                    <a:pt x="1238" y="184"/>
                  </a:lnTo>
                  <a:lnTo>
                    <a:pt x="1238" y="1561"/>
                  </a:lnTo>
                  <a:lnTo>
                    <a:pt x="1442" y="1561"/>
                  </a:lnTo>
                  <a:lnTo>
                    <a:pt x="1442" y="1"/>
                  </a:lnTo>
                  <a:lnTo>
                    <a:pt x="1120" y="1"/>
                  </a:lnTo>
                  <a:lnTo>
                    <a:pt x="721" y="1066"/>
                  </a:lnTo>
                  <a:lnTo>
                    <a:pt x="3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6"/>
            <p:cNvSpPr/>
            <p:nvPr/>
          </p:nvSpPr>
          <p:spPr>
            <a:xfrm>
              <a:off x="2545825" y="3660325"/>
              <a:ext cx="27475" cy="30975"/>
            </a:xfrm>
            <a:custGeom>
              <a:rect b="b" l="l" r="r" t="t"/>
              <a:pathLst>
                <a:path extrusionOk="0" h="1239" w="1099">
                  <a:moveTo>
                    <a:pt x="581" y="173"/>
                  </a:moveTo>
                  <a:cubicBezTo>
                    <a:pt x="678" y="173"/>
                    <a:pt x="754" y="205"/>
                    <a:pt x="818" y="259"/>
                  </a:cubicBezTo>
                  <a:cubicBezTo>
                    <a:pt x="872" y="324"/>
                    <a:pt x="904" y="410"/>
                    <a:pt x="904" y="518"/>
                  </a:cubicBezTo>
                  <a:lnTo>
                    <a:pt x="216" y="518"/>
                  </a:lnTo>
                  <a:cubicBezTo>
                    <a:pt x="226" y="410"/>
                    <a:pt x="259" y="324"/>
                    <a:pt x="323" y="259"/>
                  </a:cubicBezTo>
                  <a:cubicBezTo>
                    <a:pt x="388" y="195"/>
                    <a:pt x="474" y="173"/>
                    <a:pt x="581" y="173"/>
                  </a:cubicBezTo>
                  <a:close/>
                  <a:moveTo>
                    <a:pt x="581" y="1"/>
                  </a:moveTo>
                  <a:cubicBezTo>
                    <a:pt x="409" y="1"/>
                    <a:pt x="269" y="66"/>
                    <a:pt x="162" y="173"/>
                  </a:cubicBezTo>
                  <a:cubicBezTo>
                    <a:pt x="54" y="292"/>
                    <a:pt x="0" y="442"/>
                    <a:pt x="0" y="636"/>
                  </a:cubicBezTo>
                  <a:cubicBezTo>
                    <a:pt x="0" y="819"/>
                    <a:pt x="54" y="970"/>
                    <a:pt x="173" y="1077"/>
                  </a:cubicBezTo>
                  <a:cubicBezTo>
                    <a:pt x="280" y="1185"/>
                    <a:pt x="431" y="1239"/>
                    <a:pt x="614" y="1239"/>
                  </a:cubicBezTo>
                  <a:cubicBezTo>
                    <a:pt x="689" y="1239"/>
                    <a:pt x="764" y="1239"/>
                    <a:pt x="840" y="1217"/>
                  </a:cubicBezTo>
                  <a:cubicBezTo>
                    <a:pt x="915" y="1206"/>
                    <a:pt x="980" y="1185"/>
                    <a:pt x="1055" y="1152"/>
                  </a:cubicBezTo>
                  <a:lnTo>
                    <a:pt x="1055" y="970"/>
                  </a:lnTo>
                  <a:cubicBezTo>
                    <a:pt x="980" y="1002"/>
                    <a:pt x="915" y="1034"/>
                    <a:pt x="840" y="1045"/>
                  </a:cubicBezTo>
                  <a:cubicBezTo>
                    <a:pt x="775" y="1066"/>
                    <a:pt x="700" y="1077"/>
                    <a:pt x="625" y="1077"/>
                  </a:cubicBezTo>
                  <a:cubicBezTo>
                    <a:pt x="495" y="1077"/>
                    <a:pt x="399" y="1045"/>
                    <a:pt x="323" y="970"/>
                  </a:cubicBezTo>
                  <a:cubicBezTo>
                    <a:pt x="259" y="905"/>
                    <a:pt x="216" y="797"/>
                    <a:pt x="205" y="668"/>
                  </a:cubicBezTo>
                  <a:lnTo>
                    <a:pt x="1098" y="668"/>
                  </a:lnTo>
                  <a:lnTo>
                    <a:pt x="1098" y="571"/>
                  </a:lnTo>
                  <a:cubicBezTo>
                    <a:pt x="1098" y="399"/>
                    <a:pt x="1044" y="259"/>
                    <a:pt x="958" y="162"/>
                  </a:cubicBezTo>
                  <a:cubicBezTo>
                    <a:pt x="861" y="55"/>
                    <a:pt x="743" y="1"/>
                    <a:pt x="5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6"/>
            <p:cNvSpPr/>
            <p:nvPr/>
          </p:nvSpPr>
          <p:spPr>
            <a:xfrm>
              <a:off x="2577575" y="3652800"/>
              <a:ext cx="18325" cy="37700"/>
            </a:xfrm>
            <a:custGeom>
              <a:rect b="b" l="l" r="r" t="t"/>
              <a:pathLst>
                <a:path extrusionOk="0" h="1508" w="733">
                  <a:moveTo>
                    <a:pt x="140" y="1"/>
                  </a:moveTo>
                  <a:lnTo>
                    <a:pt x="140" y="334"/>
                  </a:lnTo>
                  <a:lnTo>
                    <a:pt x="0" y="334"/>
                  </a:lnTo>
                  <a:lnTo>
                    <a:pt x="0" y="485"/>
                  </a:lnTo>
                  <a:lnTo>
                    <a:pt x="140" y="485"/>
                  </a:lnTo>
                  <a:lnTo>
                    <a:pt x="140" y="1120"/>
                  </a:lnTo>
                  <a:cubicBezTo>
                    <a:pt x="140" y="1271"/>
                    <a:pt x="172" y="1367"/>
                    <a:pt x="226" y="1432"/>
                  </a:cubicBezTo>
                  <a:cubicBezTo>
                    <a:pt x="280" y="1486"/>
                    <a:pt x="388" y="1507"/>
                    <a:pt x="538" y="1507"/>
                  </a:cubicBezTo>
                  <a:lnTo>
                    <a:pt x="732" y="1507"/>
                  </a:lnTo>
                  <a:lnTo>
                    <a:pt x="732" y="1346"/>
                  </a:lnTo>
                  <a:lnTo>
                    <a:pt x="538" y="1346"/>
                  </a:lnTo>
                  <a:cubicBezTo>
                    <a:pt x="452" y="1346"/>
                    <a:pt x="398" y="1335"/>
                    <a:pt x="377" y="1314"/>
                  </a:cubicBezTo>
                  <a:cubicBezTo>
                    <a:pt x="345" y="1281"/>
                    <a:pt x="334" y="1217"/>
                    <a:pt x="334" y="1120"/>
                  </a:cubicBezTo>
                  <a:lnTo>
                    <a:pt x="334" y="485"/>
                  </a:lnTo>
                  <a:lnTo>
                    <a:pt x="732" y="485"/>
                  </a:lnTo>
                  <a:lnTo>
                    <a:pt x="732" y="334"/>
                  </a:lnTo>
                  <a:lnTo>
                    <a:pt x="334" y="334"/>
                  </a:lnTo>
                  <a:lnTo>
                    <a:pt x="3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6"/>
            <p:cNvSpPr/>
            <p:nvPr/>
          </p:nvSpPr>
          <p:spPr>
            <a:xfrm>
              <a:off x="2600450" y="3660325"/>
              <a:ext cx="24775" cy="30975"/>
            </a:xfrm>
            <a:custGeom>
              <a:rect b="b" l="l" r="r" t="t"/>
              <a:pathLst>
                <a:path extrusionOk="0" h="1239" w="991">
                  <a:moveTo>
                    <a:pt x="796" y="614"/>
                  </a:moveTo>
                  <a:lnTo>
                    <a:pt x="796" y="657"/>
                  </a:lnTo>
                  <a:cubicBezTo>
                    <a:pt x="796" y="787"/>
                    <a:pt x="764" y="894"/>
                    <a:pt x="700" y="970"/>
                  </a:cubicBezTo>
                  <a:cubicBezTo>
                    <a:pt x="635" y="1045"/>
                    <a:pt x="549" y="1077"/>
                    <a:pt x="441" y="1077"/>
                  </a:cubicBezTo>
                  <a:cubicBezTo>
                    <a:pt x="366" y="1077"/>
                    <a:pt x="301" y="1056"/>
                    <a:pt x="258" y="1023"/>
                  </a:cubicBezTo>
                  <a:cubicBezTo>
                    <a:pt x="215" y="980"/>
                    <a:pt x="194" y="926"/>
                    <a:pt x="194" y="851"/>
                  </a:cubicBezTo>
                  <a:cubicBezTo>
                    <a:pt x="194" y="765"/>
                    <a:pt x="226" y="711"/>
                    <a:pt x="280" y="668"/>
                  </a:cubicBezTo>
                  <a:cubicBezTo>
                    <a:pt x="344" y="636"/>
                    <a:pt x="452" y="614"/>
                    <a:pt x="603" y="614"/>
                  </a:cubicBezTo>
                  <a:close/>
                  <a:moveTo>
                    <a:pt x="484" y="1"/>
                  </a:moveTo>
                  <a:cubicBezTo>
                    <a:pt x="420" y="1"/>
                    <a:pt x="355" y="12"/>
                    <a:pt x="291" y="22"/>
                  </a:cubicBezTo>
                  <a:cubicBezTo>
                    <a:pt x="226" y="44"/>
                    <a:pt x="151" y="55"/>
                    <a:pt x="86" y="87"/>
                  </a:cubicBezTo>
                  <a:lnTo>
                    <a:pt x="86" y="270"/>
                  </a:lnTo>
                  <a:cubicBezTo>
                    <a:pt x="140" y="238"/>
                    <a:pt x="205" y="205"/>
                    <a:pt x="269" y="195"/>
                  </a:cubicBezTo>
                  <a:cubicBezTo>
                    <a:pt x="334" y="173"/>
                    <a:pt x="398" y="173"/>
                    <a:pt x="463" y="173"/>
                  </a:cubicBezTo>
                  <a:cubicBezTo>
                    <a:pt x="570" y="173"/>
                    <a:pt x="657" y="195"/>
                    <a:pt x="710" y="238"/>
                  </a:cubicBezTo>
                  <a:cubicBezTo>
                    <a:pt x="775" y="292"/>
                    <a:pt x="796" y="356"/>
                    <a:pt x="796" y="453"/>
                  </a:cubicBezTo>
                  <a:lnTo>
                    <a:pt x="796" y="464"/>
                  </a:lnTo>
                  <a:lnTo>
                    <a:pt x="527" y="464"/>
                  </a:lnTo>
                  <a:cubicBezTo>
                    <a:pt x="355" y="464"/>
                    <a:pt x="215" y="496"/>
                    <a:pt x="129" y="571"/>
                  </a:cubicBezTo>
                  <a:cubicBezTo>
                    <a:pt x="43" y="636"/>
                    <a:pt x="0" y="733"/>
                    <a:pt x="0" y="873"/>
                  </a:cubicBezTo>
                  <a:cubicBezTo>
                    <a:pt x="0" y="980"/>
                    <a:pt x="32" y="1077"/>
                    <a:pt x="108" y="1142"/>
                  </a:cubicBezTo>
                  <a:cubicBezTo>
                    <a:pt x="172" y="1206"/>
                    <a:pt x="269" y="1239"/>
                    <a:pt x="387" y="1239"/>
                  </a:cubicBezTo>
                  <a:cubicBezTo>
                    <a:pt x="484" y="1239"/>
                    <a:pt x="570" y="1228"/>
                    <a:pt x="635" y="1196"/>
                  </a:cubicBezTo>
                  <a:cubicBezTo>
                    <a:pt x="700" y="1152"/>
                    <a:pt x="753" y="1099"/>
                    <a:pt x="796" y="1034"/>
                  </a:cubicBezTo>
                  <a:lnTo>
                    <a:pt x="796" y="1206"/>
                  </a:lnTo>
                  <a:lnTo>
                    <a:pt x="990" y="1206"/>
                  </a:lnTo>
                  <a:lnTo>
                    <a:pt x="990" y="539"/>
                  </a:lnTo>
                  <a:cubicBezTo>
                    <a:pt x="990" y="356"/>
                    <a:pt x="947" y="227"/>
                    <a:pt x="872" y="141"/>
                  </a:cubicBezTo>
                  <a:cubicBezTo>
                    <a:pt x="786" y="55"/>
                    <a:pt x="657" y="1"/>
                    <a:pt x="4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6"/>
            <p:cNvSpPr/>
            <p:nvPr/>
          </p:nvSpPr>
          <p:spPr>
            <a:xfrm>
              <a:off x="2633000" y="3649575"/>
              <a:ext cx="26375" cy="41725"/>
            </a:xfrm>
            <a:custGeom>
              <a:rect b="b" l="l" r="r" t="t"/>
              <a:pathLst>
                <a:path extrusionOk="0" h="1669" w="1055">
                  <a:moveTo>
                    <a:pt x="538" y="592"/>
                  </a:moveTo>
                  <a:cubicBezTo>
                    <a:pt x="635" y="592"/>
                    <a:pt x="721" y="635"/>
                    <a:pt x="775" y="722"/>
                  </a:cubicBezTo>
                  <a:cubicBezTo>
                    <a:pt x="829" y="797"/>
                    <a:pt x="861" y="915"/>
                    <a:pt x="861" y="1055"/>
                  </a:cubicBezTo>
                  <a:cubicBezTo>
                    <a:pt x="861" y="1195"/>
                    <a:pt x="829" y="1303"/>
                    <a:pt x="775" y="1389"/>
                  </a:cubicBezTo>
                  <a:cubicBezTo>
                    <a:pt x="721" y="1464"/>
                    <a:pt x="635" y="1507"/>
                    <a:pt x="538" y="1507"/>
                  </a:cubicBezTo>
                  <a:cubicBezTo>
                    <a:pt x="431" y="1507"/>
                    <a:pt x="355" y="1464"/>
                    <a:pt x="291" y="1389"/>
                  </a:cubicBezTo>
                  <a:cubicBezTo>
                    <a:pt x="237" y="1303"/>
                    <a:pt x="205" y="1195"/>
                    <a:pt x="205" y="1055"/>
                  </a:cubicBezTo>
                  <a:cubicBezTo>
                    <a:pt x="205" y="915"/>
                    <a:pt x="237" y="797"/>
                    <a:pt x="291" y="722"/>
                  </a:cubicBezTo>
                  <a:cubicBezTo>
                    <a:pt x="355" y="635"/>
                    <a:pt x="431" y="592"/>
                    <a:pt x="538" y="592"/>
                  </a:cubicBezTo>
                  <a:close/>
                  <a:moveTo>
                    <a:pt x="861" y="0"/>
                  </a:moveTo>
                  <a:lnTo>
                    <a:pt x="861" y="646"/>
                  </a:lnTo>
                  <a:cubicBezTo>
                    <a:pt x="818" y="571"/>
                    <a:pt x="775" y="517"/>
                    <a:pt x="711" y="485"/>
                  </a:cubicBezTo>
                  <a:cubicBezTo>
                    <a:pt x="646" y="452"/>
                    <a:pt x="571" y="431"/>
                    <a:pt x="485" y="431"/>
                  </a:cubicBezTo>
                  <a:cubicBezTo>
                    <a:pt x="345" y="431"/>
                    <a:pt x="226" y="496"/>
                    <a:pt x="140" y="603"/>
                  </a:cubicBezTo>
                  <a:cubicBezTo>
                    <a:pt x="54" y="722"/>
                    <a:pt x="0" y="872"/>
                    <a:pt x="0" y="1055"/>
                  </a:cubicBezTo>
                  <a:cubicBezTo>
                    <a:pt x="0" y="1238"/>
                    <a:pt x="54" y="1389"/>
                    <a:pt x="140" y="1496"/>
                  </a:cubicBezTo>
                  <a:cubicBezTo>
                    <a:pt x="226" y="1615"/>
                    <a:pt x="345" y="1669"/>
                    <a:pt x="485" y="1669"/>
                  </a:cubicBezTo>
                  <a:cubicBezTo>
                    <a:pt x="571" y="1669"/>
                    <a:pt x="646" y="1658"/>
                    <a:pt x="711" y="1626"/>
                  </a:cubicBezTo>
                  <a:cubicBezTo>
                    <a:pt x="775" y="1582"/>
                    <a:pt x="818" y="1539"/>
                    <a:pt x="861" y="1464"/>
                  </a:cubicBezTo>
                  <a:lnTo>
                    <a:pt x="861" y="1636"/>
                  </a:lnTo>
                  <a:lnTo>
                    <a:pt x="1055" y="1636"/>
                  </a:lnTo>
                  <a:lnTo>
                    <a:pt x="10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6"/>
            <p:cNvSpPr/>
            <p:nvPr/>
          </p:nvSpPr>
          <p:spPr>
            <a:xfrm>
              <a:off x="2667425" y="3660325"/>
              <a:ext cx="25050" cy="30975"/>
            </a:xfrm>
            <a:custGeom>
              <a:rect b="b" l="l" r="r" t="t"/>
              <a:pathLst>
                <a:path extrusionOk="0" h="1239" w="1002">
                  <a:moveTo>
                    <a:pt x="808" y="614"/>
                  </a:moveTo>
                  <a:lnTo>
                    <a:pt x="808" y="657"/>
                  </a:lnTo>
                  <a:cubicBezTo>
                    <a:pt x="808" y="787"/>
                    <a:pt x="776" y="894"/>
                    <a:pt x="711" y="970"/>
                  </a:cubicBezTo>
                  <a:cubicBezTo>
                    <a:pt x="647" y="1045"/>
                    <a:pt x="561" y="1077"/>
                    <a:pt x="453" y="1077"/>
                  </a:cubicBezTo>
                  <a:cubicBezTo>
                    <a:pt x="378" y="1077"/>
                    <a:pt x="313" y="1056"/>
                    <a:pt x="270" y="1023"/>
                  </a:cubicBezTo>
                  <a:cubicBezTo>
                    <a:pt x="216" y="980"/>
                    <a:pt x="195" y="926"/>
                    <a:pt x="195" y="851"/>
                  </a:cubicBezTo>
                  <a:cubicBezTo>
                    <a:pt x="195" y="765"/>
                    <a:pt x="227" y="711"/>
                    <a:pt x="291" y="668"/>
                  </a:cubicBezTo>
                  <a:cubicBezTo>
                    <a:pt x="345" y="636"/>
                    <a:pt x="453" y="614"/>
                    <a:pt x="614" y="614"/>
                  </a:cubicBezTo>
                  <a:close/>
                  <a:moveTo>
                    <a:pt x="496" y="1"/>
                  </a:moveTo>
                  <a:cubicBezTo>
                    <a:pt x="431" y="1"/>
                    <a:pt x="367" y="12"/>
                    <a:pt x="302" y="22"/>
                  </a:cubicBezTo>
                  <a:cubicBezTo>
                    <a:pt x="227" y="44"/>
                    <a:pt x="162" y="55"/>
                    <a:pt x="87" y="87"/>
                  </a:cubicBezTo>
                  <a:lnTo>
                    <a:pt x="87" y="270"/>
                  </a:lnTo>
                  <a:cubicBezTo>
                    <a:pt x="152" y="238"/>
                    <a:pt x="216" y="205"/>
                    <a:pt x="270" y="195"/>
                  </a:cubicBezTo>
                  <a:cubicBezTo>
                    <a:pt x="335" y="173"/>
                    <a:pt x="399" y="173"/>
                    <a:pt x="474" y="173"/>
                  </a:cubicBezTo>
                  <a:cubicBezTo>
                    <a:pt x="582" y="173"/>
                    <a:pt x="657" y="195"/>
                    <a:pt x="722" y="238"/>
                  </a:cubicBezTo>
                  <a:cubicBezTo>
                    <a:pt x="776" y="292"/>
                    <a:pt x="808" y="356"/>
                    <a:pt x="808" y="453"/>
                  </a:cubicBezTo>
                  <a:lnTo>
                    <a:pt x="808" y="464"/>
                  </a:lnTo>
                  <a:lnTo>
                    <a:pt x="539" y="464"/>
                  </a:lnTo>
                  <a:cubicBezTo>
                    <a:pt x="356" y="464"/>
                    <a:pt x="227" y="496"/>
                    <a:pt x="141" y="571"/>
                  </a:cubicBezTo>
                  <a:cubicBezTo>
                    <a:pt x="44" y="636"/>
                    <a:pt x="1" y="733"/>
                    <a:pt x="1" y="873"/>
                  </a:cubicBezTo>
                  <a:cubicBezTo>
                    <a:pt x="1" y="980"/>
                    <a:pt x="44" y="1077"/>
                    <a:pt x="108" y="1142"/>
                  </a:cubicBezTo>
                  <a:cubicBezTo>
                    <a:pt x="184" y="1206"/>
                    <a:pt x="281" y="1239"/>
                    <a:pt x="399" y="1239"/>
                  </a:cubicBezTo>
                  <a:cubicBezTo>
                    <a:pt x="496" y="1239"/>
                    <a:pt x="571" y="1228"/>
                    <a:pt x="636" y="1196"/>
                  </a:cubicBezTo>
                  <a:cubicBezTo>
                    <a:pt x="711" y="1152"/>
                    <a:pt x="765" y="1099"/>
                    <a:pt x="808" y="1034"/>
                  </a:cubicBezTo>
                  <a:lnTo>
                    <a:pt x="808" y="1206"/>
                  </a:lnTo>
                  <a:lnTo>
                    <a:pt x="1002" y="1206"/>
                  </a:lnTo>
                  <a:lnTo>
                    <a:pt x="1002" y="539"/>
                  </a:lnTo>
                  <a:cubicBezTo>
                    <a:pt x="1002" y="356"/>
                    <a:pt x="959" y="227"/>
                    <a:pt x="873" y="141"/>
                  </a:cubicBezTo>
                  <a:cubicBezTo>
                    <a:pt x="787" y="55"/>
                    <a:pt x="657" y="1"/>
                    <a:pt x="4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6"/>
            <p:cNvSpPr/>
            <p:nvPr/>
          </p:nvSpPr>
          <p:spPr>
            <a:xfrm>
              <a:off x="2698650" y="3652800"/>
              <a:ext cx="18575" cy="37700"/>
            </a:xfrm>
            <a:custGeom>
              <a:rect b="b" l="l" r="r" t="t"/>
              <a:pathLst>
                <a:path extrusionOk="0" h="1508" w="743">
                  <a:moveTo>
                    <a:pt x="140" y="1"/>
                  </a:moveTo>
                  <a:lnTo>
                    <a:pt x="140" y="334"/>
                  </a:lnTo>
                  <a:lnTo>
                    <a:pt x="0" y="334"/>
                  </a:lnTo>
                  <a:lnTo>
                    <a:pt x="0" y="485"/>
                  </a:lnTo>
                  <a:lnTo>
                    <a:pt x="140" y="485"/>
                  </a:lnTo>
                  <a:lnTo>
                    <a:pt x="140" y="1120"/>
                  </a:lnTo>
                  <a:cubicBezTo>
                    <a:pt x="140" y="1271"/>
                    <a:pt x="172" y="1367"/>
                    <a:pt x="226" y="1432"/>
                  </a:cubicBezTo>
                  <a:cubicBezTo>
                    <a:pt x="291" y="1486"/>
                    <a:pt x="388" y="1507"/>
                    <a:pt x="538" y="1507"/>
                  </a:cubicBezTo>
                  <a:lnTo>
                    <a:pt x="743" y="1507"/>
                  </a:lnTo>
                  <a:lnTo>
                    <a:pt x="743" y="1346"/>
                  </a:lnTo>
                  <a:lnTo>
                    <a:pt x="538" y="1346"/>
                  </a:lnTo>
                  <a:cubicBezTo>
                    <a:pt x="463" y="1346"/>
                    <a:pt x="409" y="1335"/>
                    <a:pt x="377" y="1314"/>
                  </a:cubicBezTo>
                  <a:cubicBezTo>
                    <a:pt x="355" y="1281"/>
                    <a:pt x="345" y="1217"/>
                    <a:pt x="345" y="1120"/>
                  </a:cubicBezTo>
                  <a:lnTo>
                    <a:pt x="345" y="485"/>
                  </a:lnTo>
                  <a:lnTo>
                    <a:pt x="743" y="485"/>
                  </a:lnTo>
                  <a:lnTo>
                    <a:pt x="743" y="334"/>
                  </a:lnTo>
                  <a:lnTo>
                    <a:pt x="345" y="334"/>
                  </a:lnTo>
                  <a:lnTo>
                    <a:pt x="34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6"/>
            <p:cNvSpPr/>
            <p:nvPr/>
          </p:nvSpPr>
          <p:spPr>
            <a:xfrm>
              <a:off x="2721525" y="3660325"/>
              <a:ext cx="25025" cy="30975"/>
            </a:xfrm>
            <a:custGeom>
              <a:rect b="b" l="l" r="r" t="t"/>
              <a:pathLst>
                <a:path extrusionOk="0" h="1239" w="1001">
                  <a:moveTo>
                    <a:pt x="807" y="614"/>
                  </a:moveTo>
                  <a:lnTo>
                    <a:pt x="807" y="657"/>
                  </a:lnTo>
                  <a:cubicBezTo>
                    <a:pt x="807" y="787"/>
                    <a:pt x="775" y="894"/>
                    <a:pt x="710" y="970"/>
                  </a:cubicBezTo>
                  <a:cubicBezTo>
                    <a:pt x="646" y="1045"/>
                    <a:pt x="560" y="1077"/>
                    <a:pt x="452" y="1077"/>
                  </a:cubicBezTo>
                  <a:cubicBezTo>
                    <a:pt x="377" y="1077"/>
                    <a:pt x="312" y="1056"/>
                    <a:pt x="269" y="1023"/>
                  </a:cubicBezTo>
                  <a:cubicBezTo>
                    <a:pt x="215" y="980"/>
                    <a:pt x="194" y="926"/>
                    <a:pt x="194" y="851"/>
                  </a:cubicBezTo>
                  <a:cubicBezTo>
                    <a:pt x="194" y="765"/>
                    <a:pt x="226" y="711"/>
                    <a:pt x="291" y="668"/>
                  </a:cubicBezTo>
                  <a:cubicBezTo>
                    <a:pt x="344" y="636"/>
                    <a:pt x="452" y="614"/>
                    <a:pt x="614" y="614"/>
                  </a:cubicBezTo>
                  <a:close/>
                  <a:moveTo>
                    <a:pt x="495" y="1"/>
                  </a:moveTo>
                  <a:cubicBezTo>
                    <a:pt x="431" y="1"/>
                    <a:pt x="366" y="12"/>
                    <a:pt x="291" y="22"/>
                  </a:cubicBezTo>
                  <a:cubicBezTo>
                    <a:pt x="226" y="44"/>
                    <a:pt x="162" y="55"/>
                    <a:pt x="86" y="87"/>
                  </a:cubicBezTo>
                  <a:lnTo>
                    <a:pt x="86" y="270"/>
                  </a:lnTo>
                  <a:cubicBezTo>
                    <a:pt x="151" y="238"/>
                    <a:pt x="215" y="205"/>
                    <a:pt x="269" y="195"/>
                  </a:cubicBezTo>
                  <a:cubicBezTo>
                    <a:pt x="334" y="173"/>
                    <a:pt x="398" y="173"/>
                    <a:pt x="474" y="173"/>
                  </a:cubicBezTo>
                  <a:cubicBezTo>
                    <a:pt x="581" y="173"/>
                    <a:pt x="657" y="195"/>
                    <a:pt x="721" y="238"/>
                  </a:cubicBezTo>
                  <a:cubicBezTo>
                    <a:pt x="775" y="292"/>
                    <a:pt x="807" y="356"/>
                    <a:pt x="807" y="453"/>
                  </a:cubicBezTo>
                  <a:lnTo>
                    <a:pt x="807" y="464"/>
                  </a:lnTo>
                  <a:lnTo>
                    <a:pt x="538" y="464"/>
                  </a:lnTo>
                  <a:cubicBezTo>
                    <a:pt x="355" y="464"/>
                    <a:pt x="226" y="496"/>
                    <a:pt x="140" y="571"/>
                  </a:cubicBezTo>
                  <a:cubicBezTo>
                    <a:pt x="43" y="636"/>
                    <a:pt x="0" y="733"/>
                    <a:pt x="0" y="873"/>
                  </a:cubicBezTo>
                  <a:cubicBezTo>
                    <a:pt x="0" y="980"/>
                    <a:pt x="43" y="1077"/>
                    <a:pt x="108" y="1142"/>
                  </a:cubicBezTo>
                  <a:cubicBezTo>
                    <a:pt x="183" y="1206"/>
                    <a:pt x="280" y="1239"/>
                    <a:pt x="398" y="1239"/>
                  </a:cubicBezTo>
                  <a:cubicBezTo>
                    <a:pt x="495" y="1239"/>
                    <a:pt x="570" y="1228"/>
                    <a:pt x="635" y="1196"/>
                  </a:cubicBezTo>
                  <a:cubicBezTo>
                    <a:pt x="710" y="1152"/>
                    <a:pt x="764" y="1099"/>
                    <a:pt x="807" y="1034"/>
                  </a:cubicBezTo>
                  <a:lnTo>
                    <a:pt x="807" y="1206"/>
                  </a:lnTo>
                  <a:lnTo>
                    <a:pt x="1001" y="1206"/>
                  </a:lnTo>
                  <a:lnTo>
                    <a:pt x="1001" y="539"/>
                  </a:lnTo>
                  <a:cubicBezTo>
                    <a:pt x="1001" y="356"/>
                    <a:pt x="958" y="227"/>
                    <a:pt x="872" y="141"/>
                  </a:cubicBezTo>
                  <a:cubicBezTo>
                    <a:pt x="786" y="55"/>
                    <a:pt x="657" y="1"/>
                    <a:pt x="4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6"/>
            <p:cNvSpPr/>
            <p:nvPr/>
          </p:nvSpPr>
          <p:spPr>
            <a:xfrm>
              <a:off x="4834425" y="2567175"/>
              <a:ext cx="439125" cy="216875"/>
            </a:xfrm>
            <a:custGeom>
              <a:rect b="b" l="l" r="r" t="t"/>
              <a:pathLst>
                <a:path extrusionOk="0" h="8675" w="17565">
                  <a:moveTo>
                    <a:pt x="0" y="0"/>
                  </a:moveTo>
                  <a:lnTo>
                    <a:pt x="0" y="8674"/>
                  </a:lnTo>
                  <a:lnTo>
                    <a:pt x="17565" y="8674"/>
                  </a:lnTo>
                  <a:lnTo>
                    <a:pt x="17565"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6"/>
            <p:cNvSpPr/>
            <p:nvPr/>
          </p:nvSpPr>
          <p:spPr>
            <a:xfrm>
              <a:off x="4834425" y="2567175"/>
              <a:ext cx="439125" cy="216875"/>
            </a:xfrm>
            <a:custGeom>
              <a:rect b="b" l="l" r="r" t="t"/>
              <a:pathLst>
                <a:path extrusionOk="0" fill="none" h="8675" w="17565">
                  <a:moveTo>
                    <a:pt x="0" y="0"/>
                  </a:moveTo>
                  <a:lnTo>
                    <a:pt x="17565" y="0"/>
                  </a:lnTo>
                  <a:moveTo>
                    <a:pt x="0" y="0"/>
                  </a:moveTo>
                  <a:lnTo>
                    <a:pt x="17565" y="0"/>
                  </a:lnTo>
                  <a:moveTo>
                    <a:pt x="17565" y="0"/>
                  </a:moveTo>
                  <a:lnTo>
                    <a:pt x="17565" y="8674"/>
                  </a:lnTo>
                  <a:moveTo>
                    <a:pt x="17565" y="0"/>
                  </a:moveTo>
                  <a:lnTo>
                    <a:pt x="17565" y="8674"/>
                  </a:lnTo>
                  <a:moveTo>
                    <a:pt x="17565" y="8674"/>
                  </a:moveTo>
                  <a:lnTo>
                    <a:pt x="0" y="8674"/>
                  </a:lnTo>
                  <a:moveTo>
                    <a:pt x="17565" y="8674"/>
                  </a:moveTo>
                  <a:lnTo>
                    <a:pt x="0" y="8674"/>
                  </a:lnTo>
                  <a:moveTo>
                    <a:pt x="0" y="8674"/>
                  </a:moveTo>
                  <a:lnTo>
                    <a:pt x="0" y="0"/>
                  </a:lnTo>
                  <a:moveTo>
                    <a:pt x="0" y="8674"/>
                  </a:moveTo>
                  <a:lnTo>
                    <a:pt x="0" y="0"/>
                  </a:lnTo>
                </a:path>
              </a:pathLst>
            </a:custGeom>
            <a:noFill/>
            <a:ln cap="rnd" cmpd="sng" w="3500">
              <a:solidFill>
                <a:srgbClr val="FFFFFF"/>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6"/>
            <p:cNvSpPr/>
            <p:nvPr/>
          </p:nvSpPr>
          <p:spPr>
            <a:xfrm>
              <a:off x="4986975" y="2616125"/>
              <a:ext cx="33125" cy="39325"/>
            </a:xfrm>
            <a:custGeom>
              <a:rect b="b" l="l" r="r" t="t"/>
              <a:pathLst>
                <a:path extrusionOk="0" h="1573" w="1325">
                  <a:moveTo>
                    <a:pt x="474" y="173"/>
                  </a:moveTo>
                  <a:cubicBezTo>
                    <a:pt x="690" y="173"/>
                    <a:pt x="851" y="227"/>
                    <a:pt x="948" y="324"/>
                  </a:cubicBezTo>
                  <a:cubicBezTo>
                    <a:pt x="1055" y="421"/>
                    <a:pt x="1098" y="571"/>
                    <a:pt x="1098" y="786"/>
                  </a:cubicBezTo>
                  <a:cubicBezTo>
                    <a:pt x="1098" y="1002"/>
                    <a:pt x="1055" y="1152"/>
                    <a:pt x="948" y="1249"/>
                  </a:cubicBezTo>
                  <a:cubicBezTo>
                    <a:pt x="851" y="1346"/>
                    <a:pt x="690" y="1400"/>
                    <a:pt x="474" y="1400"/>
                  </a:cubicBezTo>
                  <a:lnTo>
                    <a:pt x="216" y="1400"/>
                  </a:lnTo>
                  <a:lnTo>
                    <a:pt x="216" y="173"/>
                  </a:lnTo>
                  <a:close/>
                  <a:moveTo>
                    <a:pt x="1" y="1"/>
                  </a:moveTo>
                  <a:lnTo>
                    <a:pt x="1" y="1572"/>
                  </a:lnTo>
                  <a:lnTo>
                    <a:pt x="442" y="1572"/>
                  </a:lnTo>
                  <a:cubicBezTo>
                    <a:pt x="743" y="1572"/>
                    <a:pt x="969" y="1508"/>
                    <a:pt x="1109" y="1378"/>
                  </a:cubicBezTo>
                  <a:cubicBezTo>
                    <a:pt x="1249" y="1260"/>
                    <a:pt x="1324" y="1055"/>
                    <a:pt x="1324" y="786"/>
                  </a:cubicBezTo>
                  <a:cubicBezTo>
                    <a:pt x="1324" y="517"/>
                    <a:pt x="1249" y="324"/>
                    <a:pt x="1109" y="195"/>
                  </a:cubicBezTo>
                  <a:cubicBezTo>
                    <a:pt x="969" y="65"/>
                    <a:pt x="743" y="1"/>
                    <a:pt x="4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6"/>
            <p:cNvSpPr/>
            <p:nvPr/>
          </p:nvSpPr>
          <p:spPr>
            <a:xfrm>
              <a:off x="5023025" y="2616125"/>
              <a:ext cx="33400" cy="39325"/>
            </a:xfrm>
            <a:custGeom>
              <a:rect b="b" l="l" r="r" t="t"/>
              <a:pathLst>
                <a:path extrusionOk="0" h="1573" w="1336">
                  <a:moveTo>
                    <a:pt x="1" y="1"/>
                  </a:moveTo>
                  <a:lnTo>
                    <a:pt x="1" y="184"/>
                  </a:lnTo>
                  <a:lnTo>
                    <a:pt x="561" y="184"/>
                  </a:lnTo>
                  <a:lnTo>
                    <a:pt x="561" y="1572"/>
                  </a:lnTo>
                  <a:lnTo>
                    <a:pt x="776" y="1572"/>
                  </a:lnTo>
                  <a:lnTo>
                    <a:pt x="776" y="184"/>
                  </a:lnTo>
                  <a:lnTo>
                    <a:pt x="1335" y="184"/>
                  </a:lnTo>
                  <a:lnTo>
                    <a:pt x="13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6"/>
            <p:cNvSpPr/>
            <p:nvPr/>
          </p:nvSpPr>
          <p:spPr>
            <a:xfrm>
              <a:off x="5061500" y="2616125"/>
              <a:ext cx="25325" cy="39325"/>
            </a:xfrm>
            <a:custGeom>
              <a:rect b="b" l="l" r="r" t="t"/>
              <a:pathLst>
                <a:path extrusionOk="0" h="1573" w="1013">
                  <a:moveTo>
                    <a:pt x="474" y="173"/>
                  </a:moveTo>
                  <a:cubicBezTo>
                    <a:pt x="571" y="173"/>
                    <a:pt x="647" y="205"/>
                    <a:pt x="700" y="259"/>
                  </a:cubicBezTo>
                  <a:cubicBezTo>
                    <a:pt x="754" y="302"/>
                    <a:pt x="787" y="377"/>
                    <a:pt x="787" y="474"/>
                  </a:cubicBezTo>
                  <a:cubicBezTo>
                    <a:pt x="787" y="571"/>
                    <a:pt x="754" y="636"/>
                    <a:pt x="700" y="690"/>
                  </a:cubicBezTo>
                  <a:cubicBezTo>
                    <a:pt x="647" y="743"/>
                    <a:pt x="571" y="765"/>
                    <a:pt x="474" y="765"/>
                  </a:cubicBezTo>
                  <a:lnTo>
                    <a:pt x="205" y="765"/>
                  </a:lnTo>
                  <a:lnTo>
                    <a:pt x="205" y="173"/>
                  </a:lnTo>
                  <a:close/>
                  <a:moveTo>
                    <a:pt x="1" y="1"/>
                  </a:moveTo>
                  <a:lnTo>
                    <a:pt x="1" y="1572"/>
                  </a:lnTo>
                  <a:lnTo>
                    <a:pt x="205" y="1572"/>
                  </a:lnTo>
                  <a:lnTo>
                    <a:pt x="205" y="937"/>
                  </a:lnTo>
                  <a:lnTo>
                    <a:pt x="474" y="937"/>
                  </a:lnTo>
                  <a:cubicBezTo>
                    <a:pt x="657" y="937"/>
                    <a:pt x="787" y="905"/>
                    <a:pt x="873" y="819"/>
                  </a:cubicBezTo>
                  <a:cubicBezTo>
                    <a:pt x="969" y="743"/>
                    <a:pt x="1013" y="625"/>
                    <a:pt x="1013" y="474"/>
                  </a:cubicBezTo>
                  <a:cubicBezTo>
                    <a:pt x="1013" y="313"/>
                    <a:pt x="969" y="205"/>
                    <a:pt x="873" y="119"/>
                  </a:cubicBezTo>
                  <a:cubicBezTo>
                    <a:pt x="787" y="44"/>
                    <a:pt x="657" y="1"/>
                    <a:pt x="4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6"/>
            <p:cNvSpPr/>
            <p:nvPr/>
          </p:nvSpPr>
          <p:spPr>
            <a:xfrm>
              <a:off x="5091650" y="2615600"/>
              <a:ext cx="31500" cy="40650"/>
            </a:xfrm>
            <a:custGeom>
              <a:rect b="b" l="l" r="r" t="t"/>
              <a:pathLst>
                <a:path extrusionOk="0" h="1626" w="1260">
                  <a:moveTo>
                    <a:pt x="764" y="0"/>
                  </a:moveTo>
                  <a:cubicBezTo>
                    <a:pt x="528" y="0"/>
                    <a:pt x="345" y="65"/>
                    <a:pt x="205" y="216"/>
                  </a:cubicBezTo>
                  <a:cubicBezTo>
                    <a:pt x="65" y="355"/>
                    <a:pt x="0" y="560"/>
                    <a:pt x="0" y="807"/>
                  </a:cubicBezTo>
                  <a:cubicBezTo>
                    <a:pt x="0" y="1066"/>
                    <a:pt x="65" y="1259"/>
                    <a:pt x="205" y="1410"/>
                  </a:cubicBezTo>
                  <a:cubicBezTo>
                    <a:pt x="345" y="1550"/>
                    <a:pt x="528" y="1625"/>
                    <a:pt x="764" y="1625"/>
                  </a:cubicBezTo>
                  <a:cubicBezTo>
                    <a:pt x="861" y="1625"/>
                    <a:pt x="947" y="1615"/>
                    <a:pt x="1023" y="1582"/>
                  </a:cubicBezTo>
                  <a:cubicBezTo>
                    <a:pt x="1109" y="1561"/>
                    <a:pt x="1195" y="1518"/>
                    <a:pt x="1259" y="1475"/>
                  </a:cubicBezTo>
                  <a:lnTo>
                    <a:pt x="1259" y="1249"/>
                  </a:lnTo>
                  <a:cubicBezTo>
                    <a:pt x="1195" y="1313"/>
                    <a:pt x="1120" y="1367"/>
                    <a:pt x="1033" y="1399"/>
                  </a:cubicBezTo>
                  <a:cubicBezTo>
                    <a:pt x="958" y="1432"/>
                    <a:pt x="872" y="1453"/>
                    <a:pt x="775" y="1453"/>
                  </a:cubicBezTo>
                  <a:cubicBezTo>
                    <a:pt x="603" y="1453"/>
                    <a:pt x="463" y="1399"/>
                    <a:pt x="366" y="1281"/>
                  </a:cubicBezTo>
                  <a:cubicBezTo>
                    <a:pt x="269" y="1173"/>
                    <a:pt x="226" y="1012"/>
                    <a:pt x="226" y="807"/>
                  </a:cubicBezTo>
                  <a:cubicBezTo>
                    <a:pt x="226" y="603"/>
                    <a:pt x="269" y="442"/>
                    <a:pt x="366" y="334"/>
                  </a:cubicBezTo>
                  <a:cubicBezTo>
                    <a:pt x="463" y="226"/>
                    <a:pt x="603" y="172"/>
                    <a:pt x="775" y="172"/>
                  </a:cubicBezTo>
                  <a:cubicBezTo>
                    <a:pt x="872" y="172"/>
                    <a:pt x="958" y="183"/>
                    <a:pt x="1033" y="216"/>
                  </a:cubicBezTo>
                  <a:cubicBezTo>
                    <a:pt x="1120" y="248"/>
                    <a:pt x="1195" y="302"/>
                    <a:pt x="1259" y="366"/>
                  </a:cubicBezTo>
                  <a:lnTo>
                    <a:pt x="1259" y="140"/>
                  </a:lnTo>
                  <a:cubicBezTo>
                    <a:pt x="1195" y="97"/>
                    <a:pt x="1109" y="54"/>
                    <a:pt x="1033" y="33"/>
                  </a:cubicBezTo>
                  <a:cubicBezTo>
                    <a:pt x="947" y="11"/>
                    <a:pt x="861" y="0"/>
                    <a:pt x="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6"/>
            <p:cNvSpPr/>
            <p:nvPr/>
          </p:nvSpPr>
          <p:spPr>
            <a:xfrm>
              <a:off x="4931825" y="2683400"/>
              <a:ext cx="36075" cy="39300"/>
            </a:xfrm>
            <a:custGeom>
              <a:rect b="b" l="l" r="r" t="t"/>
              <a:pathLst>
                <a:path extrusionOk="0" h="1572" w="1443">
                  <a:moveTo>
                    <a:pt x="0" y="0"/>
                  </a:moveTo>
                  <a:lnTo>
                    <a:pt x="0" y="1572"/>
                  </a:lnTo>
                  <a:lnTo>
                    <a:pt x="205" y="1572"/>
                  </a:lnTo>
                  <a:lnTo>
                    <a:pt x="205" y="194"/>
                  </a:lnTo>
                  <a:lnTo>
                    <a:pt x="614" y="1270"/>
                  </a:lnTo>
                  <a:lnTo>
                    <a:pt x="829" y="1270"/>
                  </a:lnTo>
                  <a:lnTo>
                    <a:pt x="1227" y="194"/>
                  </a:lnTo>
                  <a:lnTo>
                    <a:pt x="1227" y="1572"/>
                  </a:lnTo>
                  <a:lnTo>
                    <a:pt x="1443" y="1572"/>
                  </a:lnTo>
                  <a:lnTo>
                    <a:pt x="1443" y="0"/>
                  </a:lnTo>
                  <a:lnTo>
                    <a:pt x="1120" y="0"/>
                  </a:lnTo>
                  <a:lnTo>
                    <a:pt x="722" y="1066"/>
                  </a:lnTo>
                  <a:lnTo>
                    <a:pt x="32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6"/>
            <p:cNvSpPr/>
            <p:nvPr/>
          </p:nvSpPr>
          <p:spPr>
            <a:xfrm>
              <a:off x="4975950" y="2692550"/>
              <a:ext cx="27475" cy="30950"/>
            </a:xfrm>
            <a:custGeom>
              <a:rect b="b" l="l" r="r" t="t"/>
              <a:pathLst>
                <a:path extrusionOk="0" h="1238" w="1099">
                  <a:moveTo>
                    <a:pt x="582" y="162"/>
                  </a:moveTo>
                  <a:cubicBezTo>
                    <a:pt x="678" y="162"/>
                    <a:pt x="754" y="194"/>
                    <a:pt x="808" y="259"/>
                  </a:cubicBezTo>
                  <a:cubicBezTo>
                    <a:pt x="872" y="323"/>
                    <a:pt x="894" y="409"/>
                    <a:pt x="904" y="517"/>
                  </a:cubicBezTo>
                  <a:lnTo>
                    <a:pt x="205" y="517"/>
                  </a:lnTo>
                  <a:cubicBezTo>
                    <a:pt x="216" y="398"/>
                    <a:pt x="259" y="312"/>
                    <a:pt x="323" y="259"/>
                  </a:cubicBezTo>
                  <a:cubicBezTo>
                    <a:pt x="388" y="194"/>
                    <a:pt x="474" y="162"/>
                    <a:pt x="582" y="162"/>
                  </a:cubicBezTo>
                  <a:close/>
                  <a:moveTo>
                    <a:pt x="582" y="0"/>
                  </a:moveTo>
                  <a:cubicBezTo>
                    <a:pt x="399" y="0"/>
                    <a:pt x="259" y="54"/>
                    <a:pt x="162" y="172"/>
                  </a:cubicBezTo>
                  <a:cubicBezTo>
                    <a:pt x="54" y="280"/>
                    <a:pt x="0" y="431"/>
                    <a:pt x="0" y="624"/>
                  </a:cubicBezTo>
                  <a:cubicBezTo>
                    <a:pt x="0" y="818"/>
                    <a:pt x="54" y="958"/>
                    <a:pt x="162" y="1076"/>
                  </a:cubicBezTo>
                  <a:cubicBezTo>
                    <a:pt x="280" y="1184"/>
                    <a:pt x="420" y="1238"/>
                    <a:pt x="614" y="1238"/>
                  </a:cubicBezTo>
                  <a:cubicBezTo>
                    <a:pt x="689" y="1238"/>
                    <a:pt x="765" y="1227"/>
                    <a:pt x="829" y="1216"/>
                  </a:cubicBezTo>
                  <a:cubicBezTo>
                    <a:pt x="904" y="1195"/>
                    <a:pt x="980" y="1173"/>
                    <a:pt x="1044" y="1141"/>
                  </a:cubicBezTo>
                  <a:lnTo>
                    <a:pt x="1044" y="958"/>
                  </a:lnTo>
                  <a:cubicBezTo>
                    <a:pt x="980" y="1001"/>
                    <a:pt x="904" y="1023"/>
                    <a:pt x="840" y="1044"/>
                  </a:cubicBezTo>
                  <a:cubicBezTo>
                    <a:pt x="775" y="1066"/>
                    <a:pt x="700" y="1076"/>
                    <a:pt x="625" y="1076"/>
                  </a:cubicBezTo>
                  <a:cubicBezTo>
                    <a:pt x="496" y="1076"/>
                    <a:pt x="399" y="1033"/>
                    <a:pt x="323" y="969"/>
                  </a:cubicBezTo>
                  <a:cubicBezTo>
                    <a:pt x="248" y="894"/>
                    <a:pt x="216" y="797"/>
                    <a:pt x="205" y="668"/>
                  </a:cubicBezTo>
                  <a:lnTo>
                    <a:pt x="1098" y="668"/>
                  </a:lnTo>
                  <a:lnTo>
                    <a:pt x="1098" y="571"/>
                  </a:lnTo>
                  <a:cubicBezTo>
                    <a:pt x="1098" y="398"/>
                    <a:pt x="1044" y="259"/>
                    <a:pt x="958" y="151"/>
                  </a:cubicBezTo>
                  <a:cubicBezTo>
                    <a:pt x="861" y="54"/>
                    <a:pt x="732" y="0"/>
                    <a:pt x="5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6"/>
            <p:cNvSpPr/>
            <p:nvPr/>
          </p:nvSpPr>
          <p:spPr>
            <a:xfrm>
              <a:off x="5007700" y="2685000"/>
              <a:ext cx="18325" cy="37700"/>
            </a:xfrm>
            <a:custGeom>
              <a:rect b="b" l="l" r="r" t="t"/>
              <a:pathLst>
                <a:path extrusionOk="0" h="1508" w="733">
                  <a:moveTo>
                    <a:pt x="140" y="1"/>
                  </a:moveTo>
                  <a:lnTo>
                    <a:pt x="140" y="335"/>
                  </a:lnTo>
                  <a:lnTo>
                    <a:pt x="0" y="335"/>
                  </a:lnTo>
                  <a:lnTo>
                    <a:pt x="0" y="485"/>
                  </a:lnTo>
                  <a:lnTo>
                    <a:pt x="140" y="485"/>
                  </a:lnTo>
                  <a:lnTo>
                    <a:pt x="140" y="1120"/>
                  </a:lnTo>
                  <a:cubicBezTo>
                    <a:pt x="140" y="1271"/>
                    <a:pt x="162" y="1368"/>
                    <a:pt x="226" y="1422"/>
                  </a:cubicBezTo>
                  <a:cubicBezTo>
                    <a:pt x="280" y="1475"/>
                    <a:pt x="377" y="1508"/>
                    <a:pt x="528" y="1508"/>
                  </a:cubicBezTo>
                  <a:lnTo>
                    <a:pt x="732" y="1508"/>
                  </a:lnTo>
                  <a:lnTo>
                    <a:pt x="732" y="1346"/>
                  </a:lnTo>
                  <a:lnTo>
                    <a:pt x="528" y="1346"/>
                  </a:lnTo>
                  <a:cubicBezTo>
                    <a:pt x="452" y="1346"/>
                    <a:pt x="399" y="1335"/>
                    <a:pt x="366" y="1303"/>
                  </a:cubicBezTo>
                  <a:cubicBezTo>
                    <a:pt x="345" y="1282"/>
                    <a:pt x="334" y="1217"/>
                    <a:pt x="334" y="1120"/>
                  </a:cubicBezTo>
                  <a:lnTo>
                    <a:pt x="334" y="485"/>
                  </a:lnTo>
                  <a:lnTo>
                    <a:pt x="732" y="485"/>
                  </a:lnTo>
                  <a:lnTo>
                    <a:pt x="732" y="335"/>
                  </a:lnTo>
                  <a:lnTo>
                    <a:pt x="334" y="335"/>
                  </a:lnTo>
                  <a:lnTo>
                    <a:pt x="3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6"/>
            <p:cNvSpPr/>
            <p:nvPr/>
          </p:nvSpPr>
          <p:spPr>
            <a:xfrm>
              <a:off x="5030575" y="2692550"/>
              <a:ext cx="24775" cy="30950"/>
            </a:xfrm>
            <a:custGeom>
              <a:rect b="b" l="l" r="r" t="t"/>
              <a:pathLst>
                <a:path extrusionOk="0" h="1238" w="991">
                  <a:moveTo>
                    <a:pt x="797" y="614"/>
                  </a:moveTo>
                  <a:lnTo>
                    <a:pt x="797" y="657"/>
                  </a:lnTo>
                  <a:cubicBezTo>
                    <a:pt x="797" y="786"/>
                    <a:pt x="764" y="883"/>
                    <a:pt x="700" y="958"/>
                  </a:cubicBezTo>
                  <a:cubicBezTo>
                    <a:pt x="635" y="1033"/>
                    <a:pt x="549" y="1076"/>
                    <a:pt x="441" y="1076"/>
                  </a:cubicBezTo>
                  <a:cubicBezTo>
                    <a:pt x="366" y="1076"/>
                    <a:pt x="302" y="1055"/>
                    <a:pt x="259" y="1012"/>
                  </a:cubicBezTo>
                  <a:cubicBezTo>
                    <a:pt x="215" y="969"/>
                    <a:pt x="194" y="915"/>
                    <a:pt x="194" y="850"/>
                  </a:cubicBezTo>
                  <a:cubicBezTo>
                    <a:pt x="194" y="764"/>
                    <a:pt x="215" y="700"/>
                    <a:pt x="280" y="668"/>
                  </a:cubicBezTo>
                  <a:cubicBezTo>
                    <a:pt x="345" y="635"/>
                    <a:pt x="452" y="614"/>
                    <a:pt x="603" y="614"/>
                  </a:cubicBezTo>
                  <a:close/>
                  <a:moveTo>
                    <a:pt x="485" y="0"/>
                  </a:moveTo>
                  <a:cubicBezTo>
                    <a:pt x="420" y="0"/>
                    <a:pt x="355" y="11"/>
                    <a:pt x="291" y="22"/>
                  </a:cubicBezTo>
                  <a:cubicBezTo>
                    <a:pt x="226" y="33"/>
                    <a:pt x="151" y="54"/>
                    <a:pt x="86" y="86"/>
                  </a:cubicBezTo>
                  <a:lnTo>
                    <a:pt x="86" y="259"/>
                  </a:lnTo>
                  <a:cubicBezTo>
                    <a:pt x="140" y="226"/>
                    <a:pt x="205" y="205"/>
                    <a:pt x="269" y="183"/>
                  </a:cubicBezTo>
                  <a:cubicBezTo>
                    <a:pt x="334" y="172"/>
                    <a:pt x="398" y="162"/>
                    <a:pt x="463" y="162"/>
                  </a:cubicBezTo>
                  <a:cubicBezTo>
                    <a:pt x="571" y="162"/>
                    <a:pt x="646" y="183"/>
                    <a:pt x="711" y="237"/>
                  </a:cubicBezTo>
                  <a:cubicBezTo>
                    <a:pt x="764" y="291"/>
                    <a:pt x="797" y="355"/>
                    <a:pt x="797" y="442"/>
                  </a:cubicBezTo>
                  <a:lnTo>
                    <a:pt x="797" y="463"/>
                  </a:lnTo>
                  <a:lnTo>
                    <a:pt x="528" y="463"/>
                  </a:lnTo>
                  <a:cubicBezTo>
                    <a:pt x="345" y="463"/>
                    <a:pt x="215" y="495"/>
                    <a:pt x="129" y="560"/>
                  </a:cubicBezTo>
                  <a:cubicBezTo>
                    <a:pt x="43" y="635"/>
                    <a:pt x="0" y="732"/>
                    <a:pt x="0" y="861"/>
                  </a:cubicBezTo>
                  <a:cubicBezTo>
                    <a:pt x="0" y="980"/>
                    <a:pt x="32" y="1066"/>
                    <a:pt x="97" y="1130"/>
                  </a:cubicBezTo>
                  <a:cubicBezTo>
                    <a:pt x="172" y="1206"/>
                    <a:pt x="269" y="1238"/>
                    <a:pt x="388" y="1238"/>
                  </a:cubicBezTo>
                  <a:cubicBezTo>
                    <a:pt x="485" y="1238"/>
                    <a:pt x="571" y="1216"/>
                    <a:pt x="635" y="1184"/>
                  </a:cubicBezTo>
                  <a:cubicBezTo>
                    <a:pt x="700" y="1152"/>
                    <a:pt x="754" y="1098"/>
                    <a:pt x="797" y="1023"/>
                  </a:cubicBezTo>
                  <a:lnTo>
                    <a:pt x="797" y="1206"/>
                  </a:lnTo>
                  <a:lnTo>
                    <a:pt x="990" y="1206"/>
                  </a:lnTo>
                  <a:lnTo>
                    <a:pt x="990" y="538"/>
                  </a:lnTo>
                  <a:cubicBezTo>
                    <a:pt x="990" y="355"/>
                    <a:pt x="947" y="216"/>
                    <a:pt x="861" y="129"/>
                  </a:cubicBezTo>
                  <a:cubicBezTo>
                    <a:pt x="775" y="43"/>
                    <a:pt x="657" y="0"/>
                    <a:pt x="4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6"/>
            <p:cNvSpPr/>
            <p:nvPr/>
          </p:nvSpPr>
          <p:spPr>
            <a:xfrm>
              <a:off x="5063125" y="2681775"/>
              <a:ext cx="26400" cy="41725"/>
            </a:xfrm>
            <a:custGeom>
              <a:rect b="b" l="l" r="r" t="t"/>
              <a:pathLst>
                <a:path extrusionOk="0" h="1669" w="1056">
                  <a:moveTo>
                    <a:pt x="528" y="593"/>
                  </a:moveTo>
                  <a:cubicBezTo>
                    <a:pt x="635" y="593"/>
                    <a:pt x="711" y="636"/>
                    <a:pt x="775" y="711"/>
                  </a:cubicBezTo>
                  <a:cubicBezTo>
                    <a:pt x="829" y="797"/>
                    <a:pt x="861" y="905"/>
                    <a:pt x="861" y="1045"/>
                  </a:cubicBezTo>
                  <a:cubicBezTo>
                    <a:pt x="861" y="1195"/>
                    <a:pt x="829" y="1303"/>
                    <a:pt x="775" y="1389"/>
                  </a:cubicBezTo>
                  <a:cubicBezTo>
                    <a:pt x="711" y="1464"/>
                    <a:pt x="635" y="1507"/>
                    <a:pt x="528" y="1507"/>
                  </a:cubicBezTo>
                  <a:cubicBezTo>
                    <a:pt x="431" y="1507"/>
                    <a:pt x="345" y="1464"/>
                    <a:pt x="291" y="1389"/>
                  </a:cubicBezTo>
                  <a:cubicBezTo>
                    <a:pt x="226" y="1303"/>
                    <a:pt x="205" y="1195"/>
                    <a:pt x="205" y="1045"/>
                  </a:cubicBezTo>
                  <a:cubicBezTo>
                    <a:pt x="205" y="905"/>
                    <a:pt x="226" y="797"/>
                    <a:pt x="291" y="711"/>
                  </a:cubicBezTo>
                  <a:cubicBezTo>
                    <a:pt x="345" y="636"/>
                    <a:pt x="431" y="593"/>
                    <a:pt x="528" y="593"/>
                  </a:cubicBezTo>
                  <a:close/>
                  <a:moveTo>
                    <a:pt x="861" y="1"/>
                  </a:moveTo>
                  <a:lnTo>
                    <a:pt x="861" y="636"/>
                  </a:lnTo>
                  <a:cubicBezTo>
                    <a:pt x="818" y="571"/>
                    <a:pt x="765" y="517"/>
                    <a:pt x="711" y="485"/>
                  </a:cubicBezTo>
                  <a:cubicBezTo>
                    <a:pt x="646" y="453"/>
                    <a:pt x="571" y="431"/>
                    <a:pt x="485" y="431"/>
                  </a:cubicBezTo>
                  <a:cubicBezTo>
                    <a:pt x="345" y="431"/>
                    <a:pt x="226" y="485"/>
                    <a:pt x="140" y="603"/>
                  </a:cubicBezTo>
                  <a:cubicBezTo>
                    <a:pt x="43" y="711"/>
                    <a:pt x="0" y="862"/>
                    <a:pt x="0" y="1045"/>
                  </a:cubicBezTo>
                  <a:cubicBezTo>
                    <a:pt x="0" y="1238"/>
                    <a:pt x="43" y="1378"/>
                    <a:pt x="140" y="1497"/>
                  </a:cubicBezTo>
                  <a:cubicBezTo>
                    <a:pt x="226" y="1615"/>
                    <a:pt x="345" y="1669"/>
                    <a:pt x="485" y="1669"/>
                  </a:cubicBezTo>
                  <a:cubicBezTo>
                    <a:pt x="571" y="1669"/>
                    <a:pt x="646" y="1647"/>
                    <a:pt x="711" y="1615"/>
                  </a:cubicBezTo>
                  <a:cubicBezTo>
                    <a:pt x="765" y="1583"/>
                    <a:pt x="818" y="1529"/>
                    <a:pt x="861" y="1464"/>
                  </a:cubicBezTo>
                  <a:lnTo>
                    <a:pt x="861" y="1637"/>
                  </a:lnTo>
                  <a:lnTo>
                    <a:pt x="1055" y="1637"/>
                  </a:lnTo>
                  <a:lnTo>
                    <a:pt x="10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6"/>
            <p:cNvSpPr/>
            <p:nvPr/>
          </p:nvSpPr>
          <p:spPr>
            <a:xfrm>
              <a:off x="5097575" y="2692550"/>
              <a:ext cx="24775" cy="30950"/>
            </a:xfrm>
            <a:custGeom>
              <a:rect b="b" l="l" r="r" t="t"/>
              <a:pathLst>
                <a:path extrusionOk="0" h="1238" w="991">
                  <a:moveTo>
                    <a:pt x="807" y="614"/>
                  </a:moveTo>
                  <a:lnTo>
                    <a:pt x="807" y="657"/>
                  </a:lnTo>
                  <a:cubicBezTo>
                    <a:pt x="807" y="786"/>
                    <a:pt x="764" y="883"/>
                    <a:pt x="700" y="958"/>
                  </a:cubicBezTo>
                  <a:cubicBezTo>
                    <a:pt x="635" y="1033"/>
                    <a:pt x="549" y="1076"/>
                    <a:pt x="441" y="1076"/>
                  </a:cubicBezTo>
                  <a:cubicBezTo>
                    <a:pt x="366" y="1076"/>
                    <a:pt x="312" y="1055"/>
                    <a:pt x="258" y="1012"/>
                  </a:cubicBezTo>
                  <a:cubicBezTo>
                    <a:pt x="215" y="969"/>
                    <a:pt x="194" y="915"/>
                    <a:pt x="194" y="850"/>
                  </a:cubicBezTo>
                  <a:cubicBezTo>
                    <a:pt x="194" y="764"/>
                    <a:pt x="226" y="700"/>
                    <a:pt x="280" y="668"/>
                  </a:cubicBezTo>
                  <a:cubicBezTo>
                    <a:pt x="344" y="635"/>
                    <a:pt x="452" y="614"/>
                    <a:pt x="613" y="614"/>
                  </a:cubicBezTo>
                  <a:close/>
                  <a:moveTo>
                    <a:pt x="484" y="0"/>
                  </a:moveTo>
                  <a:cubicBezTo>
                    <a:pt x="420" y="0"/>
                    <a:pt x="355" y="11"/>
                    <a:pt x="291" y="22"/>
                  </a:cubicBezTo>
                  <a:cubicBezTo>
                    <a:pt x="226" y="33"/>
                    <a:pt x="161" y="54"/>
                    <a:pt x="86" y="86"/>
                  </a:cubicBezTo>
                  <a:lnTo>
                    <a:pt x="86" y="259"/>
                  </a:lnTo>
                  <a:cubicBezTo>
                    <a:pt x="151" y="226"/>
                    <a:pt x="205" y="205"/>
                    <a:pt x="269" y="183"/>
                  </a:cubicBezTo>
                  <a:cubicBezTo>
                    <a:pt x="334" y="172"/>
                    <a:pt x="398" y="162"/>
                    <a:pt x="463" y="162"/>
                  </a:cubicBezTo>
                  <a:cubicBezTo>
                    <a:pt x="570" y="162"/>
                    <a:pt x="657" y="183"/>
                    <a:pt x="710" y="237"/>
                  </a:cubicBezTo>
                  <a:cubicBezTo>
                    <a:pt x="775" y="291"/>
                    <a:pt x="807" y="355"/>
                    <a:pt x="807" y="442"/>
                  </a:cubicBezTo>
                  <a:lnTo>
                    <a:pt x="807" y="463"/>
                  </a:lnTo>
                  <a:lnTo>
                    <a:pt x="527" y="463"/>
                  </a:lnTo>
                  <a:cubicBezTo>
                    <a:pt x="355" y="463"/>
                    <a:pt x="226" y="495"/>
                    <a:pt x="129" y="560"/>
                  </a:cubicBezTo>
                  <a:cubicBezTo>
                    <a:pt x="43" y="635"/>
                    <a:pt x="0" y="732"/>
                    <a:pt x="0" y="861"/>
                  </a:cubicBezTo>
                  <a:cubicBezTo>
                    <a:pt x="0" y="980"/>
                    <a:pt x="32" y="1066"/>
                    <a:pt x="108" y="1130"/>
                  </a:cubicBezTo>
                  <a:cubicBezTo>
                    <a:pt x="183" y="1206"/>
                    <a:pt x="280" y="1238"/>
                    <a:pt x="398" y="1238"/>
                  </a:cubicBezTo>
                  <a:cubicBezTo>
                    <a:pt x="495" y="1238"/>
                    <a:pt x="570" y="1216"/>
                    <a:pt x="635" y="1184"/>
                  </a:cubicBezTo>
                  <a:cubicBezTo>
                    <a:pt x="700" y="1152"/>
                    <a:pt x="753" y="1098"/>
                    <a:pt x="807" y="1023"/>
                  </a:cubicBezTo>
                  <a:lnTo>
                    <a:pt x="807" y="1206"/>
                  </a:lnTo>
                  <a:lnTo>
                    <a:pt x="990" y="1206"/>
                  </a:lnTo>
                  <a:lnTo>
                    <a:pt x="990" y="538"/>
                  </a:lnTo>
                  <a:cubicBezTo>
                    <a:pt x="990" y="355"/>
                    <a:pt x="958" y="216"/>
                    <a:pt x="872" y="129"/>
                  </a:cubicBezTo>
                  <a:cubicBezTo>
                    <a:pt x="786" y="43"/>
                    <a:pt x="657" y="0"/>
                    <a:pt x="4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6"/>
            <p:cNvSpPr/>
            <p:nvPr/>
          </p:nvSpPr>
          <p:spPr>
            <a:xfrm>
              <a:off x="5128775" y="2685000"/>
              <a:ext cx="18325" cy="37700"/>
            </a:xfrm>
            <a:custGeom>
              <a:rect b="b" l="l" r="r" t="t"/>
              <a:pathLst>
                <a:path extrusionOk="0" h="1508" w="733">
                  <a:moveTo>
                    <a:pt x="140" y="1"/>
                  </a:moveTo>
                  <a:lnTo>
                    <a:pt x="140" y="335"/>
                  </a:lnTo>
                  <a:lnTo>
                    <a:pt x="0" y="335"/>
                  </a:lnTo>
                  <a:lnTo>
                    <a:pt x="0" y="485"/>
                  </a:lnTo>
                  <a:lnTo>
                    <a:pt x="140" y="485"/>
                  </a:lnTo>
                  <a:lnTo>
                    <a:pt x="140" y="1120"/>
                  </a:lnTo>
                  <a:cubicBezTo>
                    <a:pt x="140" y="1271"/>
                    <a:pt x="173" y="1368"/>
                    <a:pt x="226" y="1422"/>
                  </a:cubicBezTo>
                  <a:cubicBezTo>
                    <a:pt x="280" y="1475"/>
                    <a:pt x="388" y="1508"/>
                    <a:pt x="539" y="1508"/>
                  </a:cubicBezTo>
                  <a:lnTo>
                    <a:pt x="732" y="1508"/>
                  </a:lnTo>
                  <a:lnTo>
                    <a:pt x="732" y="1346"/>
                  </a:lnTo>
                  <a:lnTo>
                    <a:pt x="539" y="1346"/>
                  </a:lnTo>
                  <a:cubicBezTo>
                    <a:pt x="452" y="1346"/>
                    <a:pt x="399" y="1335"/>
                    <a:pt x="377" y="1303"/>
                  </a:cubicBezTo>
                  <a:cubicBezTo>
                    <a:pt x="345" y="1282"/>
                    <a:pt x="334" y="1217"/>
                    <a:pt x="334" y="1120"/>
                  </a:cubicBezTo>
                  <a:lnTo>
                    <a:pt x="334" y="485"/>
                  </a:lnTo>
                  <a:lnTo>
                    <a:pt x="732" y="485"/>
                  </a:lnTo>
                  <a:lnTo>
                    <a:pt x="732" y="335"/>
                  </a:lnTo>
                  <a:lnTo>
                    <a:pt x="334" y="335"/>
                  </a:lnTo>
                  <a:lnTo>
                    <a:pt x="3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6"/>
            <p:cNvSpPr/>
            <p:nvPr/>
          </p:nvSpPr>
          <p:spPr>
            <a:xfrm>
              <a:off x="5151650" y="2692550"/>
              <a:ext cx="24775" cy="30950"/>
            </a:xfrm>
            <a:custGeom>
              <a:rect b="b" l="l" r="r" t="t"/>
              <a:pathLst>
                <a:path extrusionOk="0" h="1238" w="991">
                  <a:moveTo>
                    <a:pt x="797" y="614"/>
                  </a:moveTo>
                  <a:lnTo>
                    <a:pt x="797" y="657"/>
                  </a:lnTo>
                  <a:cubicBezTo>
                    <a:pt x="797" y="786"/>
                    <a:pt x="764" y="883"/>
                    <a:pt x="700" y="958"/>
                  </a:cubicBezTo>
                  <a:cubicBezTo>
                    <a:pt x="635" y="1033"/>
                    <a:pt x="549" y="1076"/>
                    <a:pt x="442" y="1076"/>
                  </a:cubicBezTo>
                  <a:cubicBezTo>
                    <a:pt x="366" y="1076"/>
                    <a:pt x="312" y="1055"/>
                    <a:pt x="259" y="1012"/>
                  </a:cubicBezTo>
                  <a:cubicBezTo>
                    <a:pt x="215" y="969"/>
                    <a:pt x="194" y="915"/>
                    <a:pt x="194" y="850"/>
                  </a:cubicBezTo>
                  <a:cubicBezTo>
                    <a:pt x="194" y="764"/>
                    <a:pt x="226" y="700"/>
                    <a:pt x="280" y="668"/>
                  </a:cubicBezTo>
                  <a:cubicBezTo>
                    <a:pt x="345" y="635"/>
                    <a:pt x="452" y="614"/>
                    <a:pt x="614" y="614"/>
                  </a:cubicBezTo>
                  <a:close/>
                  <a:moveTo>
                    <a:pt x="485" y="0"/>
                  </a:moveTo>
                  <a:cubicBezTo>
                    <a:pt x="420" y="0"/>
                    <a:pt x="355" y="11"/>
                    <a:pt x="291" y="22"/>
                  </a:cubicBezTo>
                  <a:cubicBezTo>
                    <a:pt x="226" y="33"/>
                    <a:pt x="162" y="54"/>
                    <a:pt x="86" y="86"/>
                  </a:cubicBezTo>
                  <a:lnTo>
                    <a:pt x="86" y="259"/>
                  </a:lnTo>
                  <a:cubicBezTo>
                    <a:pt x="151" y="226"/>
                    <a:pt x="205" y="205"/>
                    <a:pt x="269" y="183"/>
                  </a:cubicBezTo>
                  <a:cubicBezTo>
                    <a:pt x="334" y="172"/>
                    <a:pt x="398" y="162"/>
                    <a:pt x="463" y="162"/>
                  </a:cubicBezTo>
                  <a:cubicBezTo>
                    <a:pt x="571" y="162"/>
                    <a:pt x="657" y="183"/>
                    <a:pt x="711" y="237"/>
                  </a:cubicBezTo>
                  <a:cubicBezTo>
                    <a:pt x="775" y="291"/>
                    <a:pt x="797" y="355"/>
                    <a:pt x="797" y="442"/>
                  </a:cubicBezTo>
                  <a:lnTo>
                    <a:pt x="797" y="463"/>
                  </a:lnTo>
                  <a:lnTo>
                    <a:pt x="528" y="463"/>
                  </a:lnTo>
                  <a:cubicBezTo>
                    <a:pt x="355" y="463"/>
                    <a:pt x="226" y="495"/>
                    <a:pt x="129" y="560"/>
                  </a:cubicBezTo>
                  <a:cubicBezTo>
                    <a:pt x="43" y="635"/>
                    <a:pt x="0" y="732"/>
                    <a:pt x="0" y="861"/>
                  </a:cubicBezTo>
                  <a:cubicBezTo>
                    <a:pt x="0" y="980"/>
                    <a:pt x="33" y="1066"/>
                    <a:pt x="108" y="1130"/>
                  </a:cubicBezTo>
                  <a:cubicBezTo>
                    <a:pt x="183" y="1206"/>
                    <a:pt x="269" y="1238"/>
                    <a:pt x="398" y="1238"/>
                  </a:cubicBezTo>
                  <a:cubicBezTo>
                    <a:pt x="495" y="1238"/>
                    <a:pt x="571" y="1216"/>
                    <a:pt x="635" y="1184"/>
                  </a:cubicBezTo>
                  <a:cubicBezTo>
                    <a:pt x="700" y="1152"/>
                    <a:pt x="754" y="1098"/>
                    <a:pt x="797" y="1023"/>
                  </a:cubicBezTo>
                  <a:lnTo>
                    <a:pt x="797" y="1206"/>
                  </a:lnTo>
                  <a:lnTo>
                    <a:pt x="990" y="1206"/>
                  </a:lnTo>
                  <a:lnTo>
                    <a:pt x="990" y="538"/>
                  </a:lnTo>
                  <a:cubicBezTo>
                    <a:pt x="990" y="355"/>
                    <a:pt x="958" y="216"/>
                    <a:pt x="872" y="129"/>
                  </a:cubicBezTo>
                  <a:cubicBezTo>
                    <a:pt x="786" y="43"/>
                    <a:pt x="657" y="0"/>
                    <a:pt x="4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6"/>
            <p:cNvSpPr/>
            <p:nvPr/>
          </p:nvSpPr>
          <p:spPr>
            <a:xfrm>
              <a:off x="1962775" y="3535225"/>
              <a:ext cx="439125" cy="216625"/>
            </a:xfrm>
            <a:custGeom>
              <a:rect b="b" l="l" r="r" t="t"/>
              <a:pathLst>
                <a:path extrusionOk="0" h="8665" w="17565">
                  <a:moveTo>
                    <a:pt x="0" y="1"/>
                  </a:moveTo>
                  <a:lnTo>
                    <a:pt x="0" y="8664"/>
                  </a:lnTo>
                  <a:lnTo>
                    <a:pt x="17564" y="8664"/>
                  </a:lnTo>
                  <a:lnTo>
                    <a:pt x="17564"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6"/>
            <p:cNvSpPr/>
            <p:nvPr/>
          </p:nvSpPr>
          <p:spPr>
            <a:xfrm>
              <a:off x="1962775" y="3535225"/>
              <a:ext cx="439125" cy="216625"/>
            </a:xfrm>
            <a:custGeom>
              <a:rect b="b" l="l" r="r" t="t"/>
              <a:pathLst>
                <a:path extrusionOk="0" fill="none" h="8665" w="17565">
                  <a:moveTo>
                    <a:pt x="0" y="1"/>
                  </a:moveTo>
                  <a:lnTo>
                    <a:pt x="17564" y="1"/>
                  </a:lnTo>
                  <a:moveTo>
                    <a:pt x="0" y="1"/>
                  </a:moveTo>
                  <a:lnTo>
                    <a:pt x="17564" y="1"/>
                  </a:lnTo>
                  <a:moveTo>
                    <a:pt x="17564" y="1"/>
                  </a:moveTo>
                  <a:lnTo>
                    <a:pt x="17564" y="8664"/>
                  </a:lnTo>
                  <a:moveTo>
                    <a:pt x="17564" y="1"/>
                  </a:moveTo>
                  <a:lnTo>
                    <a:pt x="17564" y="8664"/>
                  </a:lnTo>
                  <a:moveTo>
                    <a:pt x="17564" y="8664"/>
                  </a:moveTo>
                  <a:lnTo>
                    <a:pt x="0" y="8664"/>
                  </a:lnTo>
                  <a:moveTo>
                    <a:pt x="17564" y="8664"/>
                  </a:moveTo>
                  <a:lnTo>
                    <a:pt x="0" y="8664"/>
                  </a:lnTo>
                  <a:moveTo>
                    <a:pt x="0" y="8664"/>
                  </a:moveTo>
                  <a:lnTo>
                    <a:pt x="0" y="1"/>
                  </a:lnTo>
                  <a:moveTo>
                    <a:pt x="0" y="8664"/>
                  </a:moveTo>
                  <a:lnTo>
                    <a:pt x="0" y="1"/>
                  </a:lnTo>
                </a:path>
              </a:pathLst>
            </a:custGeom>
            <a:noFill/>
            <a:ln cap="rnd" cmpd="sng" w="3500">
              <a:solidFill>
                <a:srgbClr val="FFFFFF"/>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6"/>
            <p:cNvSpPr/>
            <p:nvPr/>
          </p:nvSpPr>
          <p:spPr>
            <a:xfrm>
              <a:off x="2153000" y="3584200"/>
              <a:ext cx="27725" cy="39025"/>
            </a:xfrm>
            <a:custGeom>
              <a:rect b="b" l="l" r="r" t="t"/>
              <a:pathLst>
                <a:path extrusionOk="0" h="1561" w="1109">
                  <a:moveTo>
                    <a:pt x="528" y="172"/>
                  </a:moveTo>
                  <a:cubicBezTo>
                    <a:pt x="625" y="172"/>
                    <a:pt x="700" y="194"/>
                    <a:pt x="754" y="226"/>
                  </a:cubicBezTo>
                  <a:cubicBezTo>
                    <a:pt x="808" y="269"/>
                    <a:pt x="829" y="323"/>
                    <a:pt x="829" y="409"/>
                  </a:cubicBezTo>
                  <a:cubicBezTo>
                    <a:pt x="829" y="485"/>
                    <a:pt x="808" y="549"/>
                    <a:pt x="754" y="581"/>
                  </a:cubicBezTo>
                  <a:cubicBezTo>
                    <a:pt x="700" y="624"/>
                    <a:pt x="625" y="646"/>
                    <a:pt x="528" y="646"/>
                  </a:cubicBezTo>
                  <a:lnTo>
                    <a:pt x="205" y="646"/>
                  </a:lnTo>
                  <a:lnTo>
                    <a:pt x="205" y="172"/>
                  </a:lnTo>
                  <a:close/>
                  <a:moveTo>
                    <a:pt x="549" y="818"/>
                  </a:moveTo>
                  <a:cubicBezTo>
                    <a:pt x="668" y="818"/>
                    <a:pt x="754" y="840"/>
                    <a:pt x="808" y="883"/>
                  </a:cubicBezTo>
                  <a:cubicBezTo>
                    <a:pt x="861" y="937"/>
                    <a:pt x="883" y="1001"/>
                    <a:pt x="883" y="1098"/>
                  </a:cubicBezTo>
                  <a:cubicBezTo>
                    <a:pt x="883" y="1195"/>
                    <a:pt x="861" y="1270"/>
                    <a:pt x="808" y="1324"/>
                  </a:cubicBezTo>
                  <a:cubicBezTo>
                    <a:pt x="754" y="1367"/>
                    <a:pt x="668" y="1389"/>
                    <a:pt x="549" y="1389"/>
                  </a:cubicBezTo>
                  <a:lnTo>
                    <a:pt x="205" y="1389"/>
                  </a:lnTo>
                  <a:lnTo>
                    <a:pt x="205" y="818"/>
                  </a:lnTo>
                  <a:close/>
                  <a:moveTo>
                    <a:pt x="0" y="0"/>
                  </a:moveTo>
                  <a:lnTo>
                    <a:pt x="0" y="1561"/>
                  </a:lnTo>
                  <a:lnTo>
                    <a:pt x="560" y="1561"/>
                  </a:lnTo>
                  <a:cubicBezTo>
                    <a:pt x="732" y="1561"/>
                    <a:pt x="872" y="1528"/>
                    <a:pt x="969" y="1453"/>
                  </a:cubicBezTo>
                  <a:cubicBezTo>
                    <a:pt x="1066" y="1378"/>
                    <a:pt x="1109" y="1270"/>
                    <a:pt x="1109" y="1130"/>
                  </a:cubicBezTo>
                  <a:cubicBezTo>
                    <a:pt x="1109" y="1023"/>
                    <a:pt x="1077" y="926"/>
                    <a:pt x="1023" y="861"/>
                  </a:cubicBezTo>
                  <a:cubicBezTo>
                    <a:pt x="969" y="786"/>
                    <a:pt x="883" y="743"/>
                    <a:pt x="786" y="721"/>
                  </a:cubicBezTo>
                  <a:cubicBezTo>
                    <a:pt x="872" y="700"/>
                    <a:pt x="937" y="667"/>
                    <a:pt x="980" y="614"/>
                  </a:cubicBezTo>
                  <a:cubicBezTo>
                    <a:pt x="1023" y="560"/>
                    <a:pt x="1044" y="485"/>
                    <a:pt x="1044" y="388"/>
                  </a:cubicBezTo>
                  <a:cubicBezTo>
                    <a:pt x="1044" y="259"/>
                    <a:pt x="1001" y="162"/>
                    <a:pt x="915" y="97"/>
                  </a:cubicBezTo>
                  <a:cubicBezTo>
                    <a:pt x="829" y="33"/>
                    <a:pt x="700" y="0"/>
                    <a:pt x="5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6"/>
            <p:cNvSpPr/>
            <p:nvPr/>
          </p:nvSpPr>
          <p:spPr>
            <a:xfrm>
              <a:off x="2189850" y="3584200"/>
              <a:ext cx="25325" cy="39025"/>
            </a:xfrm>
            <a:custGeom>
              <a:rect b="b" l="l" r="r" t="t"/>
              <a:pathLst>
                <a:path extrusionOk="0" h="1561" w="1013">
                  <a:moveTo>
                    <a:pt x="485" y="172"/>
                  </a:moveTo>
                  <a:cubicBezTo>
                    <a:pt x="582" y="172"/>
                    <a:pt x="657" y="194"/>
                    <a:pt x="711" y="248"/>
                  </a:cubicBezTo>
                  <a:cubicBezTo>
                    <a:pt x="765" y="302"/>
                    <a:pt x="786" y="366"/>
                    <a:pt x="786" y="463"/>
                  </a:cubicBezTo>
                  <a:cubicBezTo>
                    <a:pt x="786" y="560"/>
                    <a:pt x="765" y="635"/>
                    <a:pt x="711" y="678"/>
                  </a:cubicBezTo>
                  <a:cubicBezTo>
                    <a:pt x="657" y="732"/>
                    <a:pt x="582" y="764"/>
                    <a:pt x="485" y="764"/>
                  </a:cubicBezTo>
                  <a:lnTo>
                    <a:pt x="216" y="764"/>
                  </a:lnTo>
                  <a:lnTo>
                    <a:pt x="216" y="172"/>
                  </a:lnTo>
                  <a:close/>
                  <a:moveTo>
                    <a:pt x="1" y="0"/>
                  </a:moveTo>
                  <a:lnTo>
                    <a:pt x="1" y="1561"/>
                  </a:lnTo>
                  <a:lnTo>
                    <a:pt x="216" y="1561"/>
                  </a:lnTo>
                  <a:lnTo>
                    <a:pt x="216" y="937"/>
                  </a:lnTo>
                  <a:lnTo>
                    <a:pt x="485" y="937"/>
                  </a:lnTo>
                  <a:cubicBezTo>
                    <a:pt x="657" y="937"/>
                    <a:pt x="786" y="893"/>
                    <a:pt x="883" y="818"/>
                  </a:cubicBezTo>
                  <a:cubicBezTo>
                    <a:pt x="969" y="732"/>
                    <a:pt x="1012" y="624"/>
                    <a:pt x="1012" y="463"/>
                  </a:cubicBezTo>
                  <a:cubicBezTo>
                    <a:pt x="1012" y="312"/>
                    <a:pt x="969" y="194"/>
                    <a:pt x="883" y="119"/>
                  </a:cubicBezTo>
                  <a:cubicBezTo>
                    <a:pt x="786" y="33"/>
                    <a:pt x="657" y="0"/>
                    <a:pt x="4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6"/>
            <p:cNvSpPr/>
            <p:nvPr/>
          </p:nvSpPr>
          <p:spPr>
            <a:xfrm>
              <a:off x="2060175" y="3651450"/>
              <a:ext cx="36075" cy="39050"/>
            </a:xfrm>
            <a:custGeom>
              <a:rect b="b" l="l" r="r" t="t"/>
              <a:pathLst>
                <a:path extrusionOk="0" h="1562" w="1443">
                  <a:moveTo>
                    <a:pt x="0" y="1"/>
                  </a:moveTo>
                  <a:lnTo>
                    <a:pt x="0" y="1561"/>
                  </a:lnTo>
                  <a:lnTo>
                    <a:pt x="205" y="1561"/>
                  </a:lnTo>
                  <a:lnTo>
                    <a:pt x="205" y="184"/>
                  </a:lnTo>
                  <a:lnTo>
                    <a:pt x="614" y="1260"/>
                  </a:lnTo>
                  <a:lnTo>
                    <a:pt x="829" y="1260"/>
                  </a:lnTo>
                  <a:lnTo>
                    <a:pt x="1227" y="184"/>
                  </a:lnTo>
                  <a:lnTo>
                    <a:pt x="1227" y="1561"/>
                  </a:lnTo>
                  <a:lnTo>
                    <a:pt x="1442" y="1561"/>
                  </a:lnTo>
                  <a:lnTo>
                    <a:pt x="1442" y="1"/>
                  </a:lnTo>
                  <a:lnTo>
                    <a:pt x="1120" y="1"/>
                  </a:lnTo>
                  <a:lnTo>
                    <a:pt x="721" y="1066"/>
                  </a:lnTo>
                  <a:lnTo>
                    <a:pt x="3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6"/>
            <p:cNvSpPr/>
            <p:nvPr/>
          </p:nvSpPr>
          <p:spPr>
            <a:xfrm>
              <a:off x="2104300" y="3660325"/>
              <a:ext cx="27200" cy="30975"/>
            </a:xfrm>
            <a:custGeom>
              <a:rect b="b" l="l" r="r" t="t"/>
              <a:pathLst>
                <a:path extrusionOk="0" h="1239" w="1088">
                  <a:moveTo>
                    <a:pt x="582" y="173"/>
                  </a:moveTo>
                  <a:cubicBezTo>
                    <a:pt x="678" y="173"/>
                    <a:pt x="754" y="205"/>
                    <a:pt x="808" y="259"/>
                  </a:cubicBezTo>
                  <a:cubicBezTo>
                    <a:pt x="872" y="324"/>
                    <a:pt x="894" y="410"/>
                    <a:pt x="904" y="518"/>
                  </a:cubicBezTo>
                  <a:lnTo>
                    <a:pt x="205" y="518"/>
                  </a:lnTo>
                  <a:cubicBezTo>
                    <a:pt x="216" y="410"/>
                    <a:pt x="259" y="324"/>
                    <a:pt x="323" y="259"/>
                  </a:cubicBezTo>
                  <a:cubicBezTo>
                    <a:pt x="388" y="195"/>
                    <a:pt x="474" y="173"/>
                    <a:pt x="582" y="173"/>
                  </a:cubicBezTo>
                  <a:close/>
                  <a:moveTo>
                    <a:pt x="582" y="1"/>
                  </a:moveTo>
                  <a:cubicBezTo>
                    <a:pt x="399" y="1"/>
                    <a:pt x="259" y="66"/>
                    <a:pt x="162" y="173"/>
                  </a:cubicBezTo>
                  <a:cubicBezTo>
                    <a:pt x="54" y="292"/>
                    <a:pt x="0" y="442"/>
                    <a:pt x="0" y="636"/>
                  </a:cubicBezTo>
                  <a:cubicBezTo>
                    <a:pt x="0" y="819"/>
                    <a:pt x="54" y="970"/>
                    <a:pt x="162" y="1077"/>
                  </a:cubicBezTo>
                  <a:cubicBezTo>
                    <a:pt x="280" y="1185"/>
                    <a:pt x="420" y="1239"/>
                    <a:pt x="614" y="1239"/>
                  </a:cubicBezTo>
                  <a:cubicBezTo>
                    <a:pt x="689" y="1239"/>
                    <a:pt x="764" y="1239"/>
                    <a:pt x="829" y="1217"/>
                  </a:cubicBezTo>
                  <a:cubicBezTo>
                    <a:pt x="904" y="1206"/>
                    <a:pt x="980" y="1185"/>
                    <a:pt x="1044" y="1152"/>
                  </a:cubicBezTo>
                  <a:lnTo>
                    <a:pt x="1044" y="970"/>
                  </a:lnTo>
                  <a:cubicBezTo>
                    <a:pt x="980" y="1002"/>
                    <a:pt x="904" y="1034"/>
                    <a:pt x="840" y="1045"/>
                  </a:cubicBezTo>
                  <a:cubicBezTo>
                    <a:pt x="764" y="1066"/>
                    <a:pt x="700" y="1077"/>
                    <a:pt x="625" y="1077"/>
                  </a:cubicBezTo>
                  <a:cubicBezTo>
                    <a:pt x="495" y="1077"/>
                    <a:pt x="399" y="1045"/>
                    <a:pt x="323" y="970"/>
                  </a:cubicBezTo>
                  <a:cubicBezTo>
                    <a:pt x="248" y="905"/>
                    <a:pt x="216" y="797"/>
                    <a:pt x="205" y="668"/>
                  </a:cubicBezTo>
                  <a:lnTo>
                    <a:pt x="1087" y="668"/>
                  </a:lnTo>
                  <a:lnTo>
                    <a:pt x="1087" y="571"/>
                  </a:lnTo>
                  <a:cubicBezTo>
                    <a:pt x="1087" y="399"/>
                    <a:pt x="1044" y="259"/>
                    <a:pt x="958" y="162"/>
                  </a:cubicBezTo>
                  <a:cubicBezTo>
                    <a:pt x="861" y="55"/>
                    <a:pt x="732" y="1"/>
                    <a:pt x="5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6"/>
            <p:cNvSpPr/>
            <p:nvPr/>
          </p:nvSpPr>
          <p:spPr>
            <a:xfrm>
              <a:off x="2135775" y="3652800"/>
              <a:ext cx="18600" cy="37700"/>
            </a:xfrm>
            <a:custGeom>
              <a:rect b="b" l="l" r="r" t="t"/>
              <a:pathLst>
                <a:path extrusionOk="0" h="1508" w="744">
                  <a:moveTo>
                    <a:pt x="151" y="1"/>
                  </a:moveTo>
                  <a:lnTo>
                    <a:pt x="151" y="334"/>
                  </a:lnTo>
                  <a:lnTo>
                    <a:pt x="1" y="334"/>
                  </a:lnTo>
                  <a:lnTo>
                    <a:pt x="1" y="485"/>
                  </a:lnTo>
                  <a:lnTo>
                    <a:pt x="151" y="485"/>
                  </a:lnTo>
                  <a:lnTo>
                    <a:pt x="151" y="1120"/>
                  </a:lnTo>
                  <a:cubicBezTo>
                    <a:pt x="151" y="1271"/>
                    <a:pt x="173" y="1367"/>
                    <a:pt x="237" y="1432"/>
                  </a:cubicBezTo>
                  <a:cubicBezTo>
                    <a:pt x="291" y="1486"/>
                    <a:pt x="388" y="1507"/>
                    <a:pt x="539" y="1507"/>
                  </a:cubicBezTo>
                  <a:lnTo>
                    <a:pt x="743" y="1507"/>
                  </a:lnTo>
                  <a:lnTo>
                    <a:pt x="743" y="1346"/>
                  </a:lnTo>
                  <a:lnTo>
                    <a:pt x="539" y="1346"/>
                  </a:lnTo>
                  <a:cubicBezTo>
                    <a:pt x="463" y="1346"/>
                    <a:pt x="410" y="1335"/>
                    <a:pt x="377" y="1314"/>
                  </a:cubicBezTo>
                  <a:cubicBezTo>
                    <a:pt x="356" y="1281"/>
                    <a:pt x="345" y="1217"/>
                    <a:pt x="345" y="1120"/>
                  </a:cubicBezTo>
                  <a:lnTo>
                    <a:pt x="345" y="485"/>
                  </a:lnTo>
                  <a:lnTo>
                    <a:pt x="743" y="485"/>
                  </a:lnTo>
                  <a:lnTo>
                    <a:pt x="743" y="334"/>
                  </a:lnTo>
                  <a:lnTo>
                    <a:pt x="345" y="334"/>
                  </a:lnTo>
                  <a:lnTo>
                    <a:pt x="34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6"/>
            <p:cNvSpPr/>
            <p:nvPr/>
          </p:nvSpPr>
          <p:spPr>
            <a:xfrm>
              <a:off x="2158925" y="3660325"/>
              <a:ext cx="24775" cy="30975"/>
            </a:xfrm>
            <a:custGeom>
              <a:rect b="b" l="l" r="r" t="t"/>
              <a:pathLst>
                <a:path extrusionOk="0" h="1239" w="991">
                  <a:moveTo>
                    <a:pt x="797" y="614"/>
                  </a:moveTo>
                  <a:lnTo>
                    <a:pt x="797" y="657"/>
                  </a:lnTo>
                  <a:cubicBezTo>
                    <a:pt x="797" y="787"/>
                    <a:pt x="764" y="894"/>
                    <a:pt x="700" y="970"/>
                  </a:cubicBezTo>
                  <a:cubicBezTo>
                    <a:pt x="635" y="1045"/>
                    <a:pt x="549" y="1077"/>
                    <a:pt x="441" y="1077"/>
                  </a:cubicBezTo>
                  <a:cubicBezTo>
                    <a:pt x="366" y="1077"/>
                    <a:pt x="301" y="1056"/>
                    <a:pt x="258" y="1023"/>
                  </a:cubicBezTo>
                  <a:cubicBezTo>
                    <a:pt x="215" y="980"/>
                    <a:pt x="194" y="926"/>
                    <a:pt x="194" y="851"/>
                  </a:cubicBezTo>
                  <a:cubicBezTo>
                    <a:pt x="194" y="765"/>
                    <a:pt x="215" y="711"/>
                    <a:pt x="280" y="668"/>
                  </a:cubicBezTo>
                  <a:cubicBezTo>
                    <a:pt x="345" y="636"/>
                    <a:pt x="452" y="614"/>
                    <a:pt x="603" y="614"/>
                  </a:cubicBezTo>
                  <a:close/>
                  <a:moveTo>
                    <a:pt x="484" y="1"/>
                  </a:moveTo>
                  <a:cubicBezTo>
                    <a:pt x="420" y="1"/>
                    <a:pt x="355" y="12"/>
                    <a:pt x="291" y="22"/>
                  </a:cubicBezTo>
                  <a:cubicBezTo>
                    <a:pt x="226" y="44"/>
                    <a:pt x="151" y="55"/>
                    <a:pt x="86" y="87"/>
                  </a:cubicBezTo>
                  <a:lnTo>
                    <a:pt x="86" y="270"/>
                  </a:lnTo>
                  <a:cubicBezTo>
                    <a:pt x="140" y="238"/>
                    <a:pt x="205" y="205"/>
                    <a:pt x="269" y="195"/>
                  </a:cubicBezTo>
                  <a:cubicBezTo>
                    <a:pt x="334" y="173"/>
                    <a:pt x="398" y="173"/>
                    <a:pt x="463" y="173"/>
                  </a:cubicBezTo>
                  <a:cubicBezTo>
                    <a:pt x="571" y="173"/>
                    <a:pt x="646" y="195"/>
                    <a:pt x="710" y="238"/>
                  </a:cubicBezTo>
                  <a:cubicBezTo>
                    <a:pt x="764" y="292"/>
                    <a:pt x="797" y="356"/>
                    <a:pt x="797" y="453"/>
                  </a:cubicBezTo>
                  <a:lnTo>
                    <a:pt x="797" y="464"/>
                  </a:lnTo>
                  <a:lnTo>
                    <a:pt x="527" y="464"/>
                  </a:lnTo>
                  <a:cubicBezTo>
                    <a:pt x="345" y="464"/>
                    <a:pt x="215" y="496"/>
                    <a:pt x="129" y="571"/>
                  </a:cubicBezTo>
                  <a:cubicBezTo>
                    <a:pt x="43" y="636"/>
                    <a:pt x="0" y="733"/>
                    <a:pt x="0" y="873"/>
                  </a:cubicBezTo>
                  <a:cubicBezTo>
                    <a:pt x="0" y="980"/>
                    <a:pt x="32" y="1077"/>
                    <a:pt x="97" y="1142"/>
                  </a:cubicBezTo>
                  <a:cubicBezTo>
                    <a:pt x="172" y="1206"/>
                    <a:pt x="269" y="1239"/>
                    <a:pt x="388" y="1239"/>
                  </a:cubicBezTo>
                  <a:cubicBezTo>
                    <a:pt x="484" y="1239"/>
                    <a:pt x="571" y="1228"/>
                    <a:pt x="635" y="1196"/>
                  </a:cubicBezTo>
                  <a:cubicBezTo>
                    <a:pt x="700" y="1152"/>
                    <a:pt x="753" y="1099"/>
                    <a:pt x="797" y="1034"/>
                  </a:cubicBezTo>
                  <a:lnTo>
                    <a:pt x="797" y="1206"/>
                  </a:lnTo>
                  <a:lnTo>
                    <a:pt x="990" y="1206"/>
                  </a:lnTo>
                  <a:lnTo>
                    <a:pt x="990" y="539"/>
                  </a:lnTo>
                  <a:cubicBezTo>
                    <a:pt x="990" y="356"/>
                    <a:pt x="947" y="227"/>
                    <a:pt x="861" y="141"/>
                  </a:cubicBezTo>
                  <a:cubicBezTo>
                    <a:pt x="775" y="55"/>
                    <a:pt x="657" y="1"/>
                    <a:pt x="4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6"/>
            <p:cNvSpPr/>
            <p:nvPr/>
          </p:nvSpPr>
          <p:spPr>
            <a:xfrm>
              <a:off x="2191475" y="3649575"/>
              <a:ext cx="26400" cy="41725"/>
            </a:xfrm>
            <a:custGeom>
              <a:rect b="b" l="l" r="r" t="t"/>
              <a:pathLst>
                <a:path extrusionOk="0" h="1669" w="1056">
                  <a:moveTo>
                    <a:pt x="528" y="592"/>
                  </a:moveTo>
                  <a:cubicBezTo>
                    <a:pt x="635" y="592"/>
                    <a:pt x="711" y="635"/>
                    <a:pt x="775" y="722"/>
                  </a:cubicBezTo>
                  <a:cubicBezTo>
                    <a:pt x="829" y="797"/>
                    <a:pt x="861" y="915"/>
                    <a:pt x="861" y="1055"/>
                  </a:cubicBezTo>
                  <a:cubicBezTo>
                    <a:pt x="861" y="1195"/>
                    <a:pt x="829" y="1303"/>
                    <a:pt x="775" y="1389"/>
                  </a:cubicBezTo>
                  <a:cubicBezTo>
                    <a:pt x="711" y="1464"/>
                    <a:pt x="635" y="1507"/>
                    <a:pt x="528" y="1507"/>
                  </a:cubicBezTo>
                  <a:cubicBezTo>
                    <a:pt x="431" y="1507"/>
                    <a:pt x="345" y="1464"/>
                    <a:pt x="291" y="1389"/>
                  </a:cubicBezTo>
                  <a:cubicBezTo>
                    <a:pt x="226" y="1303"/>
                    <a:pt x="205" y="1195"/>
                    <a:pt x="205" y="1055"/>
                  </a:cubicBezTo>
                  <a:cubicBezTo>
                    <a:pt x="205" y="915"/>
                    <a:pt x="226" y="797"/>
                    <a:pt x="291" y="722"/>
                  </a:cubicBezTo>
                  <a:cubicBezTo>
                    <a:pt x="345" y="635"/>
                    <a:pt x="431" y="592"/>
                    <a:pt x="528" y="592"/>
                  </a:cubicBezTo>
                  <a:close/>
                  <a:moveTo>
                    <a:pt x="861" y="0"/>
                  </a:moveTo>
                  <a:lnTo>
                    <a:pt x="861" y="646"/>
                  </a:lnTo>
                  <a:cubicBezTo>
                    <a:pt x="818" y="571"/>
                    <a:pt x="764" y="517"/>
                    <a:pt x="711" y="485"/>
                  </a:cubicBezTo>
                  <a:cubicBezTo>
                    <a:pt x="646" y="452"/>
                    <a:pt x="571" y="431"/>
                    <a:pt x="485" y="431"/>
                  </a:cubicBezTo>
                  <a:cubicBezTo>
                    <a:pt x="345" y="431"/>
                    <a:pt x="226" y="496"/>
                    <a:pt x="140" y="603"/>
                  </a:cubicBezTo>
                  <a:cubicBezTo>
                    <a:pt x="43" y="722"/>
                    <a:pt x="0" y="872"/>
                    <a:pt x="0" y="1055"/>
                  </a:cubicBezTo>
                  <a:cubicBezTo>
                    <a:pt x="0" y="1238"/>
                    <a:pt x="43" y="1389"/>
                    <a:pt x="140" y="1496"/>
                  </a:cubicBezTo>
                  <a:cubicBezTo>
                    <a:pt x="226" y="1615"/>
                    <a:pt x="345" y="1669"/>
                    <a:pt x="485" y="1669"/>
                  </a:cubicBezTo>
                  <a:cubicBezTo>
                    <a:pt x="571" y="1669"/>
                    <a:pt x="646" y="1658"/>
                    <a:pt x="711" y="1626"/>
                  </a:cubicBezTo>
                  <a:cubicBezTo>
                    <a:pt x="764" y="1582"/>
                    <a:pt x="818" y="1539"/>
                    <a:pt x="861" y="1464"/>
                  </a:cubicBezTo>
                  <a:lnTo>
                    <a:pt x="861" y="1636"/>
                  </a:lnTo>
                  <a:lnTo>
                    <a:pt x="1055" y="1636"/>
                  </a:lnTo>
                  <a:lnTo>
                    <a:pt x="105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6"/>
            <p:cNvSpPr/>
            <p:nvPr/>
          </p:nvSpPr>
          <p:spPr>
            <a:xfrm>
              <a:off x="2225900" y="3660325"/>
              <a:ext cx="24800" cy="30975"/>
            </a:xfrm>
            <a:custGeom>
              <a:rect b="b" l="l" r="r" t="t"/>
              <a:pathLst>
                <a:path extrusionOk="0" h="1239" w="992">
                  <a:moveTo>
                    <a:pt x="797" y="614"/>
                  </a:moveTo>
                  <a:lnTo>
                    <a:pt x="797" y="657"/>
                  </a:lnTo>
                  <a:cubicBezTo>
                    <a:pt x="797" y="787"/>
                    <a:pt x="765" y="894"/>
                    <a:pt x="700" y="970"/>
                  </a:cubicBezTo>
                  <a:cubicBezTo>
                    <a:pt x="636" y="1045"/>
                    <a:pt x="550" y="1077"/>
                    <a:pt x="442" y="1077"/>
                  </a:cubicBezTo>
                  <a:cubicBezTo>
                    <a:pt x="367" y="1077"/>
                    <a:pt x="313" y="1056"/>
                    <a:pt x="259" y="1023"/>
                  </a:cubicBezTo>
                  <a:cubicBezTo>
                    <a:pt x="216" y="980"/>
                    <a:pt x="195" y="926"/>
                    <a:pt x="195" y="851"/>
                  </a:cubicBezTo>
                  <a:cubicBezTo>
                    <a:pt x="195" y="765"/>
                    <a:pt x="227" y="711"/>
                    <a:pt x="281" y="668"/>
                  </a:cubicBezTo>
                  <a:cubicBezTo>
                    <a:pt x="345" y="636"/>
                    <a:pt x="453" y="614"/>
                    <a:pt x="614" y="614"/>
                  </a:cubicBezTo>
                  <a:close/>
                  <a:moveTo>
                    <a:pt x="485" y="1"/>
                  </a:moveTo>
                  <a:cubicBezTo>
                    <a:pt x="421" y="1"/>
                    <a:pt x="356" y="12"/>
                    <a:pt x="292" y="22"/>
                  </a:cubicBezTo>
                  <a:cubicBezTo>
                    <a:pt x="227" y="44"/>
                    <a:pt x="162" y="55"/>
                    <a:pt x="87" y="87"/>
                  </a:cubicBezTo>
                  <a:lnTo>
                    <a:pt x="87" y="270"/>
                  </a:lnTo>
                  <a:cubicBezTo>
                    <a:pt x="152" y="238"/>
                    <a:pt x="205" y="205"/>
                    <a:pt x="270" y="195"/>
                  </a:cubicBezTo>
                  <a:cubicBezTo>
                    <a:pt x="335" y="173"/>
                    <a:pt x="399" y="173"/>
                    <a:pt x="464" y="173"/>
                  </a:cubicBezTo>
                  <a:cubicBezTo>
                    <a:pt x="571" y="173"/>
                    <a:pt x="657" y="195"/>
                    <a:pt x="711" y="238"/>
                  </a:cubicBezTo>
                  <a:cubicBezTo>
                    <a:pt x="776" y="292"/>
                    <a:pt x="797" y="356"/>
                    <a:pt x="797" y="453"/>
                  </a:cubicBezTo>
                  <a:lnTo>
                    <a:pt x="797" y="464"/>
                  </a:lnTo>
                  <a:lnTo>
                    <a:pt x="528" y="464"/>
                  </a:lnTo>
                  <a:cubicBezTo>
                    <a:pt x="356" y="464"/>
                    <a:pt x="227" y="496"/>
                    <a:pt x="130" y="571"/>
                  </a:cubicBezTo>
                  <a:cubicBezTo>
                    <a:pt x="44" y="636"/>
                    <a:pt x="1" y="733"/>
                    <a:pt x="1" y="873"/>
                  </a:cubicBezTo>
                  <a:cubicBezTo>
                    <a:pt x="1" y="980"/>
                    <a:pt x="33" y="1077"/>
                    <a:pt x="109" y="1142"/>
                  </a:cubicBezTo>
                  <a:cubicBezTo>
                    <a:pt x="184" y="1206"/>
                    <a:pt x="270" y="1239"/>
                    <a:pt x="399" y="1239"/>
                  </a:cubicBezTo>
                  <a:cubicBezTo>
                    <a:pt x="496" y="1239"/>
                    <a:pt x="571" y="1228"/>
                    <a:pt x="636" y="1196"/>
                  </a:cubicBezTo>
                  <a:cubicBezTo>
                    <a:pt x="700" y="1152"/>
                    <a:pt x="754" y="1099"/>
                    <a:pt x="797" y="1034"/>
                  </a:cubicBezTo>
                  <a:lnTo>
                    <a:pt x="797" y="1206"/>
                  </a:lnTo>
                  <a:lnTo>
                    <a:pt x="991" y="1206"/>
                  </a:lnTo>
                  <a:lnTo>
                    <a:pt x="991" y="539"/>
                  </a:lnTo>
                  <a:cubicBezTo>
                    <a:pt x="991" y="356"/>
                    <a:pt x="959" y="227"/>
                    <a:pt x="873" y="141"/>
                  </a:cubicBezTo>
                  <a:cubicBezTo>
                    <a:pt x="787" y="55"/>
                    <a:pt x="657" y="1"/>
                    <a:pt x="4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6"/>
            <p:cNvSpPr/>
            <p:nvPr/>
          </p:nvSpPr>
          <p:spPr>
            <a:xfrm>
              <a:off x="2257125" y="3652800"/>
              <a:ext cx="18325" cy="37700"/>
            </a:xfrm>
            <a:custGeom>
              <a:rect b="b" l="l" r="r" t="t"/>
              <a:pathLst>
                <a:path extrusionOk="0" h="1508" w="733">
                  <a:moveTo>
                    <a:pt x="140" y="1"/>
                  </a:moveTo>
                  <a:lnTo>
                    <a:pt x="140" y="334"/>
                  </a:lnTo>
                  <a:lnTo>
                    <a:pt x="0" y="334"/>
                  </a:lnTo>
                  <a:lnTo>
                    <a:pt x="0" y="485"/>
                  </a:lnTo>
                  <a:lnTo>
                    <a:pt x="140" y="485"/>
                  </a:lnTo>
                  <a:lnTo>
                    <a:pt x="140" y="1120"/>
                  </a:lnTo>
                  <a:cubicBezTo>
                    <a:pt x="140" y="1271"/>
                    <a:pt x="173" y="1367"/>
                    <a:pt x="226" y="1432"/>
                  </a:cubicBezTo>
                  <a:cubicBezTo>
                    <a:pt x="280" y="1486"/>
                    <a:pt x="388" y="1507"/>
                    <a:pt x="538" y="1507"/>
                  </a:cubicBezTo>
                  <a:lnTo>
                    <a:pt x="732" y="1507"/>
                  </a:lnTo>
                  <a:lnTo>
                    <a:pt x="732" y="1346"/>
                  </a:lnTo>
                  <a:lnTo>
                    <a:pt x="538" y="1346"/>
                  </a:lnTo>
                  <a:cubicBezTo>
                    <a:pt x="452" y="1346"/>
                    <a:pt x="399" y="1335"/>
                    <a:pt x="377" y="1314"/>
                  </a:cubicBezTo>
                  <a:cubicBezTo>
                    <a:pt x="345" y="1281"/>
                    <a:pt x="334" y="1217"/>
                    <a:pt x="334" y="1120"/>
                  </a:cubicBezTo>
                  <a:lnTo>
                    <a:pt x="334" y="485"/>
                  </a:lnTo>
                  <a:lnTo>
                    <a:pt x="732" y="485"/>
                  </a:lnTo>
                  <a:lnTo>
                    <a:pt x="732" y="334"/>
                  </a:lnTo>
                  <a:lnTo>
                    <a:pt x="334" y="334"/>
                  </a:lnTo>
                  <a:lnTo>
                    <a:pt x="3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6"/>
            <p:cNvSpPr/>
            <p:nvPr/>
          </p:nvSpPr>
          <p:spPr>
            <a:xfrm>
              <a:off x="2280000" y="3660325"/>
              <a:ext cx="24775" cy="30975"/>
            </a:xfrm>
            <a:custGeom>
              <a:rect b="b" l="l" r="r" t="t"/>
              <a:pathLst>
                <a:path extrusionOk="0" h="1239" w="991">
                  <a:moveTo>
                    <a:pt x="797" y="614"/>
                  </a:moveTo>
                  <a:lnTo>
                    <a:pt x="797" y="657"/>
                  </a:lnTo>
                  <a:cubicBezTo>
                    <a:pt x="797" y="787"/>
                    <a:pt x="764" y="894"/>
                    <a:pt x="700" y="970"/>
                  </a:cubicBezTo>
                  <a:cubicBezTo>
                    <a:pt x="635" y="1045"/>
                    <a:pt x="549" y="1077"/>
                    <a:pt x="441" y="1077"/>
                  </a:cubicBezTo>
                  <a:cubicBezTo>
                    <a:pt x="366" y="1077"/>
                    <a:pt x="301" y="1056"/>
                    <a:pt x="258" y="1023"/>
                  </a:cubicBezTo>
                  <a:cubicBezTo>
                    <a:pt x="215" y="980"/>
                    <a:pt x="194" y="926"/>
                    <a:pt x="194" y="851"/>
                  </a:cubicBezTo>
                  <a:cubicBezTo>
                    <a:pt x="194" y="765"/>
                    <a:pt x="226" y="711"/>
                    <a:pt x="280" y="668"/>
                  </a:cubicBezTo>
                  <a:cubicBezTo>
                    <a:pt x="345" y="636"/>
                    <a:pt x="452" y="614"/>
                    <a:pt x="614" y="614"/>
                  </a:cubicBezTo>
                  <a:close/>
                  <a:moveTo>
                    <a:pt x="484" y="1"/>
                  </a:moveTo>
                  <a:cubicBezTo>
                    <a:pt x="420" y="1"/>
                    <a:pt x="355" y="12"/>
                    <a:pt x="291" y="22"/>
                  </a:cubicBezTo>
                  <a:cubicBezTo>
                    <a:pt x="226" y="44"/>
                    <a:pt x="162" y="55"/>
                    <a:pt x="86" y="87"/>
                  </a:cubicBezTo>
                  <a:lnTo>
                    <a:pt x="86" y="270"/>
                  </a:lnTo>
                  <a:cubicBezTo>
                    <a:pt x="151" y="238"/>
                    <a:pt x="205" y="205"/>
                    <a:pt x="269" y="195"/>
                  </a:cubicBezTo>
                  <a:cubicBezTo>
                    <a:pt x="334" y="173"/>
                    <a:pt x="398" y="173"/>
                    <a:pt x="463" y="173"/>
                  </a:cubicBezTo>
                  <a:cubicBezTo>
                    <a:pt x="571" y="173"/>
                    <a:pt x="657" y="195"/>
                    <a:pt x="710" y="238"/>
                  </a:cubicBezTo>
                  <a:cubicBezTo>
                    <a:pt x="775" y="292"/>
                    <a:pt x="797" y="356"/>
                    <a:pt x="797" y="453"/>
                  </a:cubicBezTo>
                  <a:lnTo>
                    <a:pt x="797" y="464"/>
                  </a:lnTo>
                  <a:lnTo>
                    <a:pt x="528" y="464"/>
                  </a:lnTo>
                  <a:cubicBezTo>
                    <a:pt x="355" y="464"/>
                    <a:pt x="226" y="496"/>
                    <a:pt x="129" y="571"/>
                  </a:cubicBezTo>
                  <a:cubicBezTo>
                    <a:pt x="43" y="636"/>
                    <a:pt x="0" y="733"/>
                    <a:pt x="0" y="873"/>
                  </a:cubicBezTo>
                  <a:cubicBezTo>
                    <a:pt x="0" y="980"/>
                    <a:pt x="32" y="1077"/>
                    <a:pt x="108" y="1142"/>
                  </a:cubicBezTo>
                  <a:cubicBezTo>
                    <a:pt x="183" y="1206"/>
                    <a:pt x="269" y="1239"/>
                    <a:pt x="398" y="1239"/>
                  </a:cubicBezTo>
                  <a:cubicBezTo>
                    <a:pt x="495" y="1239"/>
                    <a:pt x="571" y="1228"/>
                    <a:pt x="635" y="1196"/>
                  </a:cubicBezTo>
                  <a:cubicBezTo>
                    <a:pt x="700" y="1152"/>
                    <a:pt x="754" y="1099"/>
                    <a:pt x="797" y="1034"/>
                  </a:cubicBezTo>
                  <a:lnTo>
                    <a:pt x="797" y="1206"/>
                  </a:lnTo>
                  <a:lnTo>
                    <a:pt x="990" y="1206"/>
                  </a:lnTo>
                  <a:lnTo>
                    <a:pt x="990" y="539"/>
                  </a:lnTo>
                  <a:cubicBezTo>
                    <a:pt x="990" y="356"/>
                    <a:pt x="958" y="227"/>
                    <a:pt x="872" y="141"/>
                  </a:cubicBezTo>
                  <a:cubicBezTo>
                    <a:pt x="786" y="55"/>
                    <a:pt x="657" y="1"/>
                    <a:pt x="4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6"/>
            <p:cNvSpPr/>
            <p:nvPr/>
          </p:nvSpPr>
          <p:spPr>
            <a:xfrm>
              <a:off x="4392900" y="2567175"/>
              <a:ext cx="438850" cy="216875"/>
            </a:xfrm>
            <a:custGeom>
              <a:rect b="b" l="l" r="r" t="t"/>
              <a:pathLst>
                <a:path extrusionOk="0" h="8675" w="17554">
                  <a:moveTo>
                    <a:pt x="1" y="0"/>
                  </a:moveTo>
                  <a:lnTo>
                    <a:pt x="1" y="8674"/>
                  </a:lnTo>
                  <a:lnTo>
                    <a:pt x="17554" y="8674"/>
                  </a:lnTo>
                  <a:lnTo>
                    <a:pt x="17554"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6"/>
            <p:cNvSpPr/>
            <p:nvPr/>
          </p:nvSpPr>
          <p:spPr>
            <a:xfrm>
              <a:off x="4392900" y="2567175"/>
              <a:ext cx="438850" cy="216875"/>
            </a:xfrm>
            <a:custGeom>
              <a:rect b="b" l="l" r="r" t="t"/>
              <a:pathLst>
                <a:path extrusionOk="0" fill="none" h="8675" w="17554">
                  <a:moveTo>
                    <a:pt x="1" y="0"/>
                  </a:moveTo>
                  <a:lnTo>
                    <a:pt x="17554" y="0"/>
                  </a:lnTo>
                  <a:moveTo>
                    <a:pt x="1" y="0"/>
                  </a:moveTo>
                  <a:lnTo>
                    <a:pt x="17554" y="0"/>
                  </a:lnTo>
                  <a:moveTo>
                    <a:pt x="17554" y="0"/>
                  </a:moveTo>
                  <a:lnTo>
                    <a:pt x="17554" y="8674"/>
                  </a:lnTo>
                  <a:moveTo>
                    <a:pt x="17554" y="0"/>
                  </a:moveTo>
                  <a:lnTo>
                    <a:pt x="17554" y="8674"/>
                  </a:lnTo>
                  <a:moveTo>
                    <a:pt x="17554" y="8674"/>
                  </a:moveTo>
                  <a:lnTo>
                    <a:pt x="1" y="8674"/>
                  </a:lnTo>
                  <a:moveTo>
                    <a:pt x="17554" y="8674"/>
                  </a:moveTo>
                  <a:lnTo>
                    <a:pt x="1" y="8674"/>
                  </a:lnTo>
                  <a:moveTo>
                    <a:pt x="1" y="8674"/>
                  </a:moveTo>
                  <a:lnTo>
                    <a:pt x="1" y="0"/>
                  </a:lnTo>
                  <a:moveTo>
                    <a:pt x="1" y="8674"/>
                  </a:moveTo>
                  <a:lnTo>
                    <a:pt x="1" y="0"/>
                  </a:lnTo>
                </a:path>
              </a:pathLst>
            </a:custGeom>
            <a:noFill/>
            <a:ln cap="rnd" cmpd="sng" w="3500">
              <a:solidFill>
                <a:srgbClr val="FFFFFF"/>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6"/>
            <p:cNvSpPr/>
            <p:nvPr/>
          </p:nvSpPr>
          <p:spPr>
            <a:xfrm>
              <a:off x="4582850" y="2616125"/>
              <a:ext cx="28000" cy="39325"/>
            </a:xfrm>
            <a:custGeom>
              <a:rect b="b" l="l" r="r" t="t"/>
              <a:pathLst>
                <a:path extrusionOk="0" h="1573" w="1120">
                  <a:moveTo>
                    <a:pt x="528" y="173"/>
                  </a:moveTo>
                  <a:cubicBezTo>
                    <a:pt x="636" y="173"/>
                    <a:pt x="711" y="195"/>
                    <a:pt x="765" y="238"/>
                  </a:cubicBezTo>
                  <a:cubicBezTo>
                    <a:pt x="819" y="281"/>
                    <a:pt x="840" y="334"/>
                    <a:pt x="840" y="410"/>
                  </a:cubicBezTo>
                  <a:cubicBezTo>
                    <a:pt x="840" y="496"/>
                    <a:pt x="819" y="550"/>
                    <a:pt x="765" y="593"/>
                  </a:cubicBezTo>
                  <a:cubicBezTo>
                    <a:pt x="711" y="636"/>
                    <a:pt x="636" y="647"/>
                    <a:pt x="528" y="647"/>
                  </a:cubicBezTo>
                  <a:lnTo>
                    <a:pt x="216" y="647"/>
                  </a:lnTo>
                  <a:lnTo>
                    <a:pt x="216" y="173"/>
                  </a:lnTo>
                  <a:close/>
                  <a:moveTo>
                    <a:pt x="560" y="819"/>
                  </a:moveTo>
                  <a:cubicBezTo>
                    <a:pt x="668" y="819"/>
                    <a:pt x="754" y="851"/>
                    <a:pt x="808" y="894"/>
                  </a:cubicBezTo>
                  <a:cubicBezTo>
                    <a:pt x="872" y="937"/>
                    <a:pt x="894" y="1012"/>
                    <a:pt x="894" y="1109"/>
                  </a:cubicBezTo>
                  <a:cubicBezTo>
                    <a:pt x="894" y="1206"/>
                    <a:pt x="872" y="1282"/>
                    <a:pt x="808" y="1325"/>
                  </a:cubicBezTo>
                  <a:cubicBezTo>
                    <a:pt x="754" y="1378"/>
                    <a:pt x="668" y="1400"/>
                    <a:pt x="560" y="1400"/>
                  </a:cubicBezTo>
                  <a:lnTo>
                    <a:pt x="216" y="1400"/>
                  </a:lnTo>
                  <a:lnTo>
                    <a:pt x="216" y="819"/>
                  </a:lnTo>
                  <a:close/>
                  <a:moveTo>
                    <a:pt x="1" y="1"/>
                  </a:moveTo>
                  <a:lnTo>
                    <a:pt x="1" y="1572"/>
                  </a:lnTo>
                  <a:lnTo>
                    <a:pt x="571" y="1572"/>
                  </a:lnTo>
                  <a:cubicBezTo>
                    <a:pt x="743" y="1572"/>
                    <a:pt x="883" y="1529"/>
                    <a:pt x="980" y="1454"/>
                  </a:cubicBezTo>
                  <a:cubicBezTo>
                    <a:pt x="1066" y="1378"/>
                    <a:pt x="1120" y="1271"/>
                    <a:pt x="1120" y="1131"/>
                  </a:cubicBezTo>
                  <a:cubicBezTo>
                    <a:pt x="1120" y="1023"/>
                    <a:pt x="1088" y="937"/>
                    <a:pt x="1034" y="862"/>
                  </a:cubicBezTo>
                  <a:cubicBezTo>
                    <a:pt x="969" y="797"/>
                    <a:pt x="894" y="743"/>
                    <a:pt x="786" y="722"/>
                  </a:cubicBezTo>
                  <a:cubicBezTo>
                    <a:pt x="872" y="711"/>
                    <a:pt x="937" y="679"/>
                    <a:pt x="991" y="614"/>
                  </a:cubicBezTo>
                  <a:cubicBezTo>
                    <a:pt x="1034" y="560"/>
                    <a:pt x="1055" y="485"/>
                    <a:pt x="1055" y="388"/>
                  </a:cubicBezTo>
                  <a:cubicBezTo>
                    <a:pt x="1055" y="270"/>
                    <a:pt x="1012" y="173"/>
                    <a:pt x="926" y="108"/>
                  </a:cubicBezTo>
                  <a:cubicBezTo>
                    <a:pt x="840" y="33"/>
                    <a:pt x="711" y="1"/>
                    <a:pt x="5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6"/>
            <p:cNvSpPr/>
            <p:nvPr/>
          </p:nvSpPr>
          <p:spPr>
            <a:xfrm>
              <a:off x="4619975" y="2616125"/>
              <a:ext cx="25325" cy="39325"/>
            </a:xfrm>
            <a:custGeom>
              <a:rect b="b" l="l" r="r" t="t"/>
              <a:pathLst>
                <a:path extrusionOk="0" h="1573" w="1013">
                  <a:moveTo>
                    <a:pt x="474" y="173"/>
                  </a:moveTo>
                  <a:cubicBezTo>
                    <a:pt x="571" y="173"/>
                    <a:pt x="657" y="205"/>
                    <a:pt x="711" y="259"/>
                  </a:cubicBezTo>
                  <a:cubicBezTo>
                    <a:pt x="765" y="302"/>
                    <a:pt x="787" y="377"/>
                    <a:pt x="787" y="474"/>
                  </a:cubicBezTo>
                  <a:cubicBezTo>
                    <a:pt x="787" y="571"/>
                    <a:pt x="765" y="636"/>
                    <a:pt x="711" y="690"/>
                  </a:cubicBezTo>
                  <a:cubicBezTo>
                    <a:pt x="657" y="743"/>
                    <a:pt x="571" y="765"/>
                    <a:pt x="474" y="765"/>
                  </a:cubicBezTo>
                  <a:lnTo>
                    <a:pt x="205" y="765"/>
                  </a:lnTo>
                  <a:lnTo>
                    <a:pt x="205" y="173"/>
                  </a:lnTo>
                  <a:close/>
                  <a:moveTo>
                    <a:pt x="1" y="1"/>
                  </a:moveTo>
                  <a:lnTo>
                    <a:pt x="1" y="1572"/>
                  </a:lnTo>
                  <a:lnTo>
                    <a:pt x="205" y="1572"/>
                  </a:lnTo>
                  <a:lnTo>
                    <a:pt x="205" y="937"/>
                  </a:lnTo>
                  <a:lnTo>
                    <a:pt x="474" y="937"/>
                  </a:lnTo>
                  <a:cubicBezTo>
                    <a:pt x="657" y="937"/>
                    <a:pt x="787" y="905"/>
                    <a:pt x="873" y="819"/>
                  </a:cubicBezTo>
                  <a:cubicBezTo>
                    <a:pt x="970" y="743"/>
                    <a:pt x="1013" y="625"/>
                    <a:pt x="1013" y="474"/>
                  </a:cubicBezTo>
                  <a:cubicBezTo>
                    <a:pt x="1013" y="313"/>
                    <a:pt x="970" y="205"/>
                    <a:pt x="873" y="119"/>
                  </a:cubicBezTo>
                  <a:cubicBezTo>
                    <a:pt x="787" y="44"/>
                    <a:pt x="657" y="1"/>
                    <a:pt x="4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6"/>
            <p:cNvSpPr/>
            <p:nvPr/>
          </p:nvSpPr>
          <p:spPr>
            <a:xfrm>
              <a:off x="4490300" y="2683400"/>
              <a:ext cx="35800" cy="39300"/>
            </a:xfrm>
            <a:custGeom>
              <a:rect b="b" l="l" r="r" t="t"/>
              <a:pathLst>
                <a:path extrusionOk="0" h="1572" w="1432">
                  <a:moveTo>
                    <a:pt x="0" y="0"/>
                  </a:moveTo>
                  <a:lnTo>
                    <a:pt x="0" y="1572"/>
                  </a:lnTo>
                  <a:lnTo>
                    <a:pt x="205" y="1572"/>
                  </a:lnTo>
                  <a:lnTo>
                    <a:pt x="205" y="194"/>
                  </a:lnTo>
                  <a:lnTo>
                    <a:pt x="614" y="1270"/>
                  </a:lnTo>
                  <a:lnTo>
                    <a:pt x="818" y="1270"/>
                  </a:lnTo>
                  <a:lnTo>
                    <a:pt x="1227" y="194"/>
                  </a:lnTo>
                  <a:lnTo>
                    <a:pt x="1227" y="1572"/>
                  </a:lnTo>
                  <a:lnTo>
                    <a:pt x="1432" y="1572"/>
                  </a:lnTo>
                  <a:lnTo>
                    <a:pt x="1432" y="0"/>
                  </a:lnTo>
                  <a:lnTo>
                    <a:pt x="1120" y="0"/>
                  </a:lnTo>
                  <a:lnTo>
                    <a:pt x="711" y="1066"/>
                  </a:lnTo>
                  <a:lnTo>
                    <a:pt x="31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6"/>
            <p:cNvSpPr/>
            <p:nvPr/>
          </p:nvSpPr>
          <p:spPr>
            <a:xfrm>
              <a:off x="4534425" y="2692550"/>
              <a:ext cx="27200" cy="30950"/>
            </a:xfrm>
            <a:custGeom>
              <a:rect b="b" l="l" r="r" t="t"/>
              <a:pathLst>
                <a:path extrusionOk="0" h="1238" w="1088">
                  <a:moveTo>
                    <a:pt x="582" y="162"/>
                  </a:moveTo>
                  <a:cubicBezTo>
                    <a:pt x="668" y="162"/>
                    <a:pt x="754" y="194"/>
                    <a:pt x="808" y="259"/>
                  </a:cubicBezTo>
                  <a:cubicBezTo>
                    <a:pt x="862" y="323"/>
                    <a:pt x="894" y="409"/>
                    <a:pt x="894" y="517"/>
                  </a:cubicBezTo>
                  <a:lnTo>
                    <a:pt x="205" y="517"/>
                  </a:lnTo>
                  <a:cubicBezTo>
                    <a:pt x="216" y="398"/>
                    <a:pt x="259" y="312"/>
                    <a:pt x="323" y="259"/>
                  </a:cubicBezTo>
                  <a:cubicBezTo>
                    <a:pt x="388" y="194"/>
                    <a:pt x="474" y="162"/>
                    <a:pt x="582" y="162"/>
                  </a:cubicBezTo>
                  <a:close/>
                  <a:moveTo>
                    <a:pt x="571" y="0"/>
                  </a:moveTo>
                  <a:cubicBezTo>
                    <a:pt x="399" y="0"/>
                    <a:pt x="259" y="54"/>
                    <a:pt x="151" y="172"/>
                  </a:cubicBezTo>
                  <a:cubicBezTo>
                    <a:pt x="54" y="280"/>
                    <a:pt x="1" y="431"/>
                    <a:pt x="1" y="624"/>
                  </a:cubicBezTo>
                  <a:cubicBezTo>
                    <a:pt x="1" y="818"/>
                    <a:pt x="54" y="958"/>
                    <a:pt x="162" y="1076"/>
                  </a:cubicBezTo>
                  <a:cubicBezTo>
                    <a:pt x="270" y="1184"/>
                    <a:pt x="420" y="1238"/>
                    <a:pt x="614" y="1238"/>
                  </a:cubicBezTo>
                  <a:cubicBezTo>
                    <a:pt x="689" y="1238"/>
                    <a:pt x="754" y="1227"/>
                    <a:pt x="829" y="1216"/>
                  </a:cubicBezTo>
                  <a:cubicBezTo>
                    <a:pt x="905" y="1195"/>
                    <a:pt x="980" y="1173"/>
                    <a:pt x="1044" y="1141"/>
                  </a:cubicBezTo>
                  <a:lnTo>
                    <a:pt x="1044" y="958"/>
                  </a:lnTo>
                  <a:cubicBezTo>
                    <a:pt x="980" y="1001"/>
                    <a:pt x="905" y="1023"/>
                    <a:pt x="840" y="1044"/>
                  </a:cubicBezTo>
                  <a:cubicBezTo>
                    <a:pt x="765" y="1066"/>
                    <a:pt x="700" y="1076"/>
                    <a:pt x="625" y="1076"/>
                  </a:cubicBezTo>
                  <a:cubicBezTo>
                    <a:pt x="496" y="1076"/>
                    <a:pt x="388" y="1033"/>
                    <a:pt x="323" y="969"/>
                  </a:cubicBezTo>
                  <a:cubicBezTo>
                    <a:pt x="248" y="894"/>
                    <a:pt x="205" y="797"/>
                    <a:pt x="205" y="668"/>
                  </a:cubicBezTo>
                  <a:lnTo>
                    <a:pt x="1088" y="668"/>
                  </a:lnTo>
                  <a:lnTo>
                    <a:pt x="1088" y="571"/>
                  </a:lnTo>
                  <a:cubicBezTo>
                    <a:pt x="1088" y="398"/>
                    <a:pt x="1044" y="259"/>
                    <a:pt x="948" y="151"/>
                  </a:cubicBezTo>
                  <a:cubicBezTo>
                    <a:pt x="862" y="54"/>
                    <a:pt x="732" y="0"/>
                    <a:pt x="5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6"/>
            <p:cNvSpPr/>
            <p:nvPr/>
          </p:nvSpPr>
          <p:spPr>
            <a:xfrm>
              <a:off x="4565900" y="2685000"/>
              <a:ext cx="18325" cy="37700"/>
            </a:xfrm>
            <a:custGeom>
              <a:rect b="b" l="l" r="r" t="t"/>
              <a:pathLst>
                <a:path extrusionOk="0" h="1508" w="733">
                  <a:moveTo>
                    <a:pt x="141" y="1"/>
                  </a:moveTo>
                  <a:lnTo>
                    <a:pt x="141" y="335"/>
                  </a:lnTo>
                  <a:lnTo>
                    <a:pt x="1" y="335"/>
                  </a:lnTo>
                  <a:lnTo>
                    <a:pt x="1" y="485"/>
                  </a:lnTo>
                  <a:lnTo>
                    <a:pt x="141" y="485"/>
                  </a:lnTo>
                  <a:lnTo>
                    <a:pt x="141" y="1120"/>
                  </a:lnTo>
                  <a:cubicBezTo>
                    <a:pt x="141" y="1271"/>
                    <a:pt x="173" y="1368"/>
                    <a:pt x="227" y="1422"/>
                  </a:cubicBezTo>
                  <a:cubicBezTo>
                    <a:pt x="291" y="1475"/>
                    <a:pt x="388" y="1508"/>
                    <a:pt x="539" y="1508"/>
                  </a:cubicBezTo>
                  <a:lnTo>
                    <a:pt x="733" y="1508"/>
                  </a:lnTo>
                  <a:lnTo>
                    <a:pt x="733" y="1346"/>
                  </a:lnTo>
                  <a:lnTo>
                    <a:pt x="539" y="1346"/>
                  </a:lnTo>
                  <a:cubicBezTo>
                    <a:pt x="463" y="1346"/>
                    <a:pt x="410" y="1335"/>
                    <a:pt x="377" y="1303"/>
                  </a:cubicBezTo>
                  <a:cubicBezTo>
                    <a:pt x="356" y="1282"/>
                    <a:pt x="334" y="1217"/>
                    <a:pt x="334" y="1120"/>
                  </a:cubicBezTo>
                  <a:lnTo>
                    <a:pt x="334" y="485"/>
                  </a:lnTo>
                  <a:lnTo>
                    <a:pt x="733" y="485"/>
                  </a:lnTo>
                  <a:lnTo>
                    <a:pt x="733" y="335"/>
                  </a:lnTo>
                  <a:lnTo>
                    <a:pt x="334" y="335"/>
                  </a:lnTo>
                  <a:lnTo>
                    <a:pt x="3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6"/>
            <p:cNvSpPr/>
            <p:nvPr/>
          </p:nvSpPr>
          <p:spPr>
            <a:xfrm>
              <a:off x="4588775" y="2692550"/>
              <a:ext cx="25050" cy="30950"/>
            </a:xfrm>
            <a:custGeom>
              <a:rect b="b" l="l" r="r" t="t"/>
              <a:pathLst>
                <a:path extrusionOk="0" h="1238" w="1002">
                  <a:moveTo>
                    <a:pt x="808" y="614"/>
                  </a:moveTo>
                  <a:lnTo>
                    <a:pt x="808" y="657"/>
                  </a:lnTo>
                  <a:cubicBezTo>
                    <a:pt x="808" y="786"/>
                    <a:pt x="775" y="883"/>
                    <a:pt x="711" y="958"/>
                  </a:cubicBezTo>
                  <a:cubicBezTo>
                    <a:pt x="646" y="1033"/>
                    <a:pt x="560" y="1076"/>
                    <a:pt x="453" y="1076"/>
                  </a:cubicBezTo>
                  <a:cubicBezTo>
                    <a:pt x="366" y="1076"/>
                    <a:pt x="313" y="1055"/>
                    <a:pt x="259" y="1012"/>
                  </a:cubicBezTo>
                  <a:cubicBezTo>
                    <a:pt x="216" y="969"/>
                    <a:pt x="194" y="915"/>
                    <a:pt x="194" y="850"/>
                  </a:cubicBezTo>
                  <a:cubicBezTo>
                    <a:pt x="194" y="764"/>
                    <a:pt x="227" y="700"/>
                    <a:pt x="291" y="668"/>
                  </a:cubicBezTo>
                  <a:cubicBezTo>
                    <a:pt x="345" y="635"/>
                    <a:pt x="453" y="614"/>
                    <a:pt x="614" y="614"/>
                  </a:cubicBezTo>
                  <a:close/>
                  <a:moveTo>
                    <a:pt x="485" y="0"/>
                  </a:moveTo>
                  <a:cubicBezTo>
                    <a:pt x="431" y="0"/>
                    <a:pt x="366" y="11"/>
                    <a:pt x="291" y="22"/>
                  </a:cubicBezTo>
                  <a:cubicBezTo>
                    <a:pt x="227" y="33"/>
                    <a:pt x="162" y="54"/>
                    <a:pt x="87" y="86"/>
                  </a:cubicBezTo>
                  <a:lnTo>
                    <a:pt x="87" y="259"/>
                  </a:lnTo>
                  <a:cubicBezTo>
                    <a:pt x="151" y="226"/>
                    <a:pt x="205" y="205"/>
                    <a:pt x="270" y="183"/>
                  </a:cubicBezTo>
                  <a:cubicBezTo>
                    <a:pt x="334" y="172"/>
                    <a:pt x="399" y="162"/>
                    <a:pt x="474" y="162"/>
                  </a:cubicBezTo>
                  <a:cubicBezTo>
                    <a:pt x="571" y="162"/>
                    <a:pt x="657" y="183"/>
                    <a:pt x="711" y="237"/>
                  </a:cubicBezTo>
                  <a:cubicBezTo>
                    <a:pt x="775" y="291"/>
                    <a:pt x="808" y="355"/>
                    <a:pt x="808" y="442"/>
                  </a:cubicBezTo>
                  <a:lnTo>
                    <a:pt x="808" y="463"/>
                  </a:lnTo>
                  <a:lnTo>
                    <a:pt x="528" y="463"/>
                  </a:lnTo>
                  <a:cubicBezTo>
                    <a:pt x="356" y="463"/>
                    <a:pt x="227" y="495"/>
                    <a:pt x="140" y="560"/>
                  </a:cubicBezTo>
                  <a:cubicBezTo>
                    <a:pt x="44" y="635"/>
                    <a:pt x="1" y="732"/>
                    <a:pt x="1" y="861"/>
                  </a:cubicBezTo>
                  <a:cubicBezTo>
                    <a:pt x="1" y="980"/>
                    <a:pt x="44" y="1066"/>
                    <a:pt x="108" y="1130"/>
                  </a:cubicBezTo>
                  <a:cubicBezTo>
                    <a:pt x="183" y="1206"/>
                    <a:pt x="280" y="1238"/>
                    <a:pt x="399" y="1238"/>
                  </a:cubicBezTo>
                  <a:cubicBezTo>
                    <a:pt x="496" y="1238"/>
                    <a:pt x="571" y="1216"/>
                    <a:pt x="635" y="1184"/>
                  </a:cubicBezTo>
                  <a:cubicBezTo>
                    <a:pt x="700" y="1152"/>
                    <a:pt x="765" y="1098"/>
                    <a:pt x="808" y="1023"/>
                  </a:cubicBezTo>
                  <a:lnTo>
                    <a:pt x="808" y="1206"/>
                  </a:lnTo>
                  <a:lnTo>
                    <a:pt x="1001" y="1206"/>
                  </a:lnTo>
                  <a:lnTo>
                    <a:pt x="1001" y="538"/>
                  </a:lnTo>
                  <a:cubicBezTo>
                    <a:pt x="1001" y="355"/>
                    <a:pt x="958" y="216"/>
                    <a:pt x="872" y="129"/>
                  </a:cubicBezTo>
                  <a:cubicBezTo>
                    <a:pt x="786" y="43"/>
                    <a:pt x="657" y="0"/>
                    <a:pt x="4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6"/>
            <p:cNvSpPr/>
            <p:nvPr/>
          </p:nvSpPr>
          <p:spPr>
            <a:xfrm>
              <a:off x="4621600" y="2681775"/>
              <a:ext cx="26400" cy="41725"/>
            </a:xfrm>
            <a:custGeom>
              <a:rect b="b" l="l" r="r" t="t"/>
              <a:pathLst>
                <a:path extrusionOk="0" h="1669" w="1056">
                  <a:moveTo>
                    <a:pt x="528" y="593"/>
                  </a:moveTo>
                  <a:cubicBezTo>
                    <a:pt x="625" y="593"/>
                    <a:pt x="711" y="636"/>
                    <a:pt x="765" y="711"/>
                  </a:cubicBezTo>
                  <a:cubicBezTo>
                    <a:pt x="829" y="797"/>
                    <a:pt x="861" y="905"/>
                    <a:pt x="861" y="1045"/>
                  </a:cubicBezTo>
                  <a:cubicBezTo>
                    <a:pt x="861" y="1195"/>
                    <a:pt x="829" y="1303"/>
                    <a:pt x="765" y="1389"/>
                  </a:cubicBezTo>
                  <a:cubicBezTo>
                    <a:pt x="711" y="1464"/>
                    <a:pt x="625" y="1507"/>
                    <a:pt x="528" y="1507"/>
                  </a:cubicBezTo>
                  <a:cubicBezTo>
                    <a:pt x="420" y="1507"/>
                    <a:pt x="345" y="1464"/>
                    <a:pt x="291" y="1389"/>
                  </a:cubicBezTo>
                  <a:cubicBezTo>
                    <a:pt x="227" y="1303"/>
                    <a:pt x="194" y="1195"/>
                    <a:pt x="194" y="1045"/>
                  </a:cubicBezTo>
                  <a:cubicBezTo>
                    <a:pt x="194" y="905"/>
                    <a:pt x="227" y="797"/>
                    <a:pt x="291" y="711"/>
                  </a:cubicBezTo>
                  <a:cubicBezTo>
                    <a:pt x="345" y="636"/>
                    <a:pt x="420" y="593"/>
                    <a:pt x="528" y="593"/>
                  </a:cubicBezTo>
                  <a:close/>
                  <a:moveTo>
                    <a:pt x="861" y="1"/>
                  </a:moveTo>
                  <a:lnTo>
                    <a:pt x="861" y="636"/>
                  </a:lnTo>
                  <a:cubicBezTo>
                    <a:pt x="818" y="571"/>
                    <a:pt x="765" y="517"/>
                    <a:pt x="700" y="485"/>
                  </a:cubicBezTo>
                  <a:cubicBezTo>
                    <a:pt x="646" y="453"/>
                    <a:pt x="571" y="431"/>
                    <a:pt x="485" y="431"/>
                  </a:cubicBezTo>
                  <a:cubicBezTo>
                    <a:pt x="334" y="431"/>
                    <a:pt x="227" y="485"/>
                    <a:pt x="130" y="603"/>
                  </a:cubicBezTo>
                  <a:cubicBezTo>
                    <a:pt x="44" y="711"/>
                    <a:pt x="1" y="862"/>
                    <a:pt x="1" y="1045"/>
                  </a:cubicBezTo>
                  <a:cubicBezTo>
                    <a:pt x="1" y="1238"/>
                    <a:pt x="44" y="1378"/>
                    <a:pt x="130" y="1497"/>
                  </a:cubicBezTo>
                  <a:cubicBezTo>
                    <a:pt x="227" y="1615"/>
                    <a:pt x="334" y="1669"/>
                    <a:pt x="485" y="1669"/>
                  </a:cubicBezTo>
                  <a:cubicBezTo>
                    <a:pt x="571" y="1669"/>
                    <a:pt x="646" y="1647"/>
                    <a:pt x="700" y="1615"/>
                  </a:cubicBezTo>
                  <a:cubicBezTo>
                    <a:pt x="765" y="1583"/>
                    <a:pt x="818" y="1529"/>
                    <a:pt x="861" y="1464"/>
                  </a:cubicBezTo>
                  <a:lnTo>
                    <a:pt x="861" y="1637"/>
                  </a:lnTo>
                  <a:lnTo>
                    <a:pt x="1055" y="1637"/>
                  </a:lnTo>
                  <a:lnTo>
                    <a:pt x="105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6"/>
            <p:cNvSpPr/>
            <p:nvPr/>
          </p:nvSpPr>
          <p:spPr>
            <a:xfrm>
              <a:off x="4656050" y="2692550"/>
              <a:ext cx="24775" cy="30950"/>
            </a:xfrm>
            <a:custGeom>
              <a:rect b="b" l="l" r="r" t="t"/>
              <a:pathLst>
                <a:path extrusionOk="0" h="1238" w="991">
                  <a:moveTo>
                    <a:pt x="796" y="614"/>
                  </a:moveTo>
                  <a:lnTo>
                    <a:pt x="796" y="657"/>
                  </a:lnTo>
                  <a:cubicBezTo>
                    <a:pt x="796" y="786"/>
                    <a:pt x="764" y="883"/>
                    <a:pt x="700" y="958"/>
                  </a:cubicBezTo>
                  <a:cubicBezTo>
                    <a:pt x="635" y="1033"/>
                    <a:pt x="549" y="1076"/>
                    <a:pt x="441" y="1076"/>
                  </a:cubicBezTo>
                  <a:cubicBezTo>
                    <a:pt x="366" y="1076"/>
                    <a:pt x="301" y="1055"/>
                    <a:pt x="258" y="1012"/>
                  </a:cubicBezTo>
                  <a:cubicBezTo>
                    <a:pt x="215" y="969"/>
                    <a:pt x="194" y="915"/>
                    <a:pt x="194" y="850"/>
                  </a:cubicBezTo>
                  <a:cubicBezTo>
                    <a:pt x="194" y="764"/>
                    <a:pt x="226" y="700"/>
                    <a:pt x="280" y="668"/>
                  </a:cubicBezTo>
                  <a:cubicBezTo>
                    <a:pt x="344" y="635"/>
                    <a:pt x="452" y="614"/>
                    <a:pt x="603" y="614"/>
                  </a:cubicBezTo>
                  <a:close/>
                  <a:moveTo>
                    <a:pt x="484" y="0"/>
                  </a:moveTo>
                  <a:cubicBezTo>
                    <a:pt x="420" y="0"/>
                    <a:pt x="355" y="11"/>
                    <a:pt x="291" y="22"/>
                  </a:cubicBezTo>
                  <a:cubicBezTo>
                    <a:pt x="226" y="33"/>
                    <a:pt x="151" y="54"/>
                    <a:pt x="86" y="86"/>
                  </a:cubicBezTo>
                  <a:lnTo>
                    <a:pt x="86" y="259"/>
                  </a:lnTo>
                  <a:cubicBezTo>
                    <a:pt x="140" y="226"/>
                    <a:pt x="205" y="205"/>
                    <a:pt x="269" y="183"/>
                  </a:cubicBezTo>
                  <a:cubicBezTo>
                    <a:pt x="334" y="172"/>
                    <a:pt x="398" y="162"/>
                    <a:pt x="463" y="162"/>
                  </a:cubicBezTo>
                  <a:cubicBezTo>
                    <a:pt x="570" y="162"/>
                    <a:pt x="657" y="183"/>
                    <a:pt x="710" y="237"/>
                  </a:cubicBezTo>
                  <a:cubicBezTo>
                    <a:pt x="764" y="291"/>
                    <a:pt x="796" y="355"/>
                    <a:pt x="796" y="442"/>
                  </a:cubicBezTo>
                  <a:lnTo>
                    <a:pt x="796" y="463"/>
                  </a:lnTo>
                  <a:lnTo>
                    <a:pt x="527" y="463"/>
                  </a:lnTo>
                  <a:cubicBezTo>
                    <a:pt x="355" y="463"/>
                    <a:pt x="215" y="495"/>
                    <a:pt x="129" y="560"/>
                  </a:cubicBezTo>
                  <a:cubicBezTo>
                    <a:pt x="43" y="635"/>
                    <a:pt x="0" y="732"/>
                    <a:pt x="0" y="861"/>
                  </a:cubicBezTo>
                  <a:cubicBezTo>
                    <a:pt x="0" y="980"/>
                    <a:pt x="32" y="1066"/>
                    <a:pt x="108" y="1130"/>
                  </a:cubicBezTo>
                  <a:cubicBezTo>
                    <a:pt x="172" y="1206"/>
                    <a:pt x="269" y="1238"/>
                    <a:pt x="388" y="1238"/>
                  </a:cubicBezTo>
                  <a:cubicBezTo>
                    <a:pt x="484" y="1238"/>
                    <a:pt x="570" y="1216"/>
                    <a:pt x="635" y="1184"/>
                  </a:cubicBezTo>
                  <a:cubicBezTo>
                    <a:pt x="700" y="1152"/>
                    <a:pt x="753" y="1098"/>
                    <a:pt x="796" y="1023"/>
                  </a:cubicBezTo>
                  <a:lnTo>
                    <a:pt x="796" y="1206"/>
                  </a:lnTo>
                  <a:lnTo>
                    <a:pt x="990" y="1206"/>
                  </a:lnTo>
                  <a:lnTo>
                    <a:pt x="990" y="538"/>
                  </a:lnTo>
                  <a:cubicBezTo>
                    <a:pt x="990" y="355"/>
                    <a:pt x="947" y="216"/>
                    <a:pt x="861" y="129"/>
                  </a:cubicBezTo>
                  <a:cubicBezTo>
                    <a:pt x="786" y="43"/>
                    <a:pt x="657" y="0"/>
                    <a:pt x="4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6"/>
            <p:cNvSpPr/>
            <p:nvPr/>
          </p:nvSpPr>
          <p:spPr>
            <a:xfrm>
              <a:off x="4687250" y="2685000"/>
              <a:ext cx="18325" cy="37700"/>
            </a:xfrm>
            <a:custGeom>
              <a:rect b="b" l="l" r="r" t="t"/>
              <a:pathLst>
                <a:path extrusionOk="0" h="1508" w="733">
                  <a:moveTo>
                    <a:pt x="140" y="1"/>
                  </a:moveTo>
                  <a:lnTo>
                    <a:pt x="140" y="335"/>
                  </a:lnTo>
                  <a:lnTo>
                    <a:pt x="1" y="335"/>
                  </a:lnTo>
                  <a:lnTo>
                    <a:pt x="1" y="485"/>
                  </a:lnTo>
                  <a:lnTo>
                    <a:pt x="140" y="485"/>
                  </a:lnTo>
                  <a:lnTo>
                    <a:pt x="140" y="1120"/>
                  </a:lnTo>
                  <a:cubicBezTo>
                    <a:pt x="140" y="1271"/>
                    <a:pt x="173" y="1368"/>
                    <a:pt x="227" y="1422"/>
                  </a:cubicBezTo>
                  <a:cubicBezTo>
                    <a:pt x="280" y="1475"/>
                    <a:pt x="388" y="1508"/>
                    <a:pt x="539" y="1508"/>
                  </a:cubicBezTo>
                  <a:lnTo>
                    <a:pt x="732" y="1508"/>
                  </a:lnTo>
                  <a:lnTo>
                    <a:pt x="732" y="1346"/>
                  </a:lnTo>
                  <a:lnTo>
                    <a:pt x="539" y="1346"/>
                  </a:lnTo>
                  <a:cubicBezTo>
                    <a:pt x="453" y="1346"/>
                    <a:pt x="399" y="1335"/>
                    <a:pt x="377" y="1303"/>
                  </a:cubicBezTo>
                  <a:cubicBezTo>
                    <a:pt x="345" y="1282"/>
                    <a:pt x="334" y="1217"/>
                    <a:pt x="334" y="1120"/>
                  </a:cubicBezTo>
                  <a:lnTo>
                    <a:pt x="334" y="485"/>
                  </a:lnTo>
                  <a:lnTo>
                    <a:pt x="732" y="485"/>
                  </a:lnTo>
                  <a:lnTo>
                    <a:pt x="732" y="335"/>
                  </a:lnTo>
                  <a:lnTo>
                    <a:pt x="334" y="335"/>
                  </a:lnTo>
                  <a:lnTo>
                    <a:pt x="3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6"/>
            <p:cNvSpPr/>
            <p:nvPr/>
          </p:nvSpPr>
          <p:spPr>
            <a:xfrm>
              <a:off x="4710125" y="2692550"/>
              <a:ext cx="24775" cy="30950"/>
            </a:xfrm>
            <a:custGeom>
              <a:rect b="b" l="l" r="r" t="t"/>
              <a:pathLst>
                <a:path extrusionOk="0" h="1238" w="991">
                  <a:moveTo>
                    <a:pt x="797" y="614"/>
                  </a:moveTo>
                  <a:lnTo>
                    <a:pt x="797" y="657"/>
                  </a:lnTo>
                  <a:cubicBezTo>
                    <a:pt x="797" y="786"/>
                    <a:pt x="764" y="883"/>
                    <a:pt x="700" y="958"/>
                  </a:cubicBezTo>
                  <a:cubicBezTo>
                    <a:pt x="635" y="1033"/>
                    <a:pt x="549" y="1076"/>
                    <a:pt x="442" y="1076"/>
                  </a:cubicBezTo>
                  <a:cubicBezTo>
                    <a:pt x="366" y="1076"/>
                    <a:pt x="302" y="1055"/>
                    <a:pt x="259" y="1012"/>
                  </a:cubicBezTo>
                  <a:cubicBezTo>
                    <a:pt x="216" y="969"/>
                    <a:pt x="194" y="915"/>
                    <a:pt x="194" y="850"/>
                  </a:cubicBezTo>
                  <a:cubicBezTo>
                    <a:pt x="194" y="764"/>
                    <a:pt x="226" y="700"/>
                    <a:pt x="280" y="668"/>
                  </a:cubicBezTo>
                  <a:cubicBezTo>
                    <a:pt x="345" y="635"/>
                    <a:pt x="452" y="614"/>
                    <a:pt x="603" y="614"/>
                  </a:cubicBezTo>
                  <a:close/>
                  <a:moveTo>
                    <a:pt x="485" y="0"/>
                  </a:moveTo>
                  <a:cubicBezTo>
                    <a:pt x="420" y="0"/>
                    <a:pt x="355" y="11"/>
                    <a:pt x="291" y="22"/>
                  </a:cubicBezTo>
                  <a:cubicBezTo>
                    <a:pt x="226" y="33"/>
                    <a:pt x="151" y="54"/>
                    <a:pt x="86" y="86"/>
                  </a:cubicBezTo>
                  <a:lnTo>
                    <a:pt x="86" y="259"/>
                  </a:lnTo>
                  <a:cubicBezTo>
                    <a:pt x="140" y="226"/>
                    <a:pt x="205" y="205"/>
                    <a:pt x="269" y="183"/>
                  </a:cubicBezTo>
                  <a:cubicBezTo>
                    <a:pt x="334" y="172"/>
                    <a:pt x="399" y="162"/>
                    <a:pt x="463" y="162"/>
                  </a:cubicBezTo>
                  <a:cubicBezTo>
                    <a:pt x="571" y="162"/>
                    <a:pt x="657" y="183"/>
                    <a:pt x="711" y="237"/>
                  </a:cubicBezTo>
                  <a:cubicBezTo>
                    <a:pt x="764" y="291"/>
                    <a:pt x="797" y="355"/>
                    <a:pt x="797" y="442"/>
                  </a:cubicBezTo>
                  <a:lnTo>
                    <a:pt x="797" y="463"/>
                  </a:lnTo>
                  <a:lnTo>
                    <a:pt x="528" y="463"/>
                  </a:lnTo>
                  <a:cubicBezTo>
                    <a:pt x="355" y="463"/>
                    <a:pt x="216" y="495"/>
                    <a:pt x="129" y="560"/>
                  </a:cubicBezTo>
                  <a:cubicBezTo>
                    <a:pt x="43" y="635"/>
                    <a:pt x="0" y="732"/>
                    <a:pt x="0" y="861"/>
                  </a:cubicBezTo>
                  <a:cubicBezTo>
                    <a:pt x="0" y="980"/>
                    <a:pt x="33" y="1066"/>
                    <a:pt x="108" y="1130"/>
                  </a:cubicBezTo>
                  <a:cubicBezTo>
                    <a:pt x="173" y="1206"/>
                    <a:pt x="269" y="1238"/>
                    <a:pt x="388" y="1238"/>
                  </a:cubicBezTo>
                  <a:cubicBezTo>
                    <a:pt x="485" y="1238"/>
                    <a:pt x="571" y="1216"/>
                    <a:pt x="635" y="1184"/>
                  </a:cubicBezTo>
                  <a:cubicBezTo>
                    <a:pt x="700" y="1152"/>
                    <a:pt x="754" y="1098"/>
                    <a:pt x="797" y="1023"/>
                  </a:cubicBezTo>
                  <a:lnTo>
                    <a:pt x="797" y="1206"/>
                  </a:lnTo>
                  <a:lnTo>
                    <a:pt x="990" y="1206"/>
                  </a:lnTo>
                  <a:lnTo>
                    <a:pt x="990" y="538"/>
                  </a:lnTo>
                  <a:cubicBezTo>
                    <a:pt x="990" y="355"/>
                    <a:pt x="947" y="216"/>
                    <a:pt x="861" y="129"/>
                  </a:cubicBezTo>
                  <a:cubicBezTo>
                    <a:pt x="786" y="43"/>
                    <a:pt x="657" y="0"/>
                    <a:pt x="4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6"/>
            <p:cNvSpPr/>
            <p:nvPr/>
          </p:nvSpPr>
          <p:spPr>
            <a:xfrm>
              <a:off x="1006800" y="1775325"/>
              <a:ext cx="34475" cy="50875"/>
            </a:xfrm>
            <a:custGeom>
              <a:rect b="b" l="l" r="r" t="t"/>
              <a:pathLst>
                <a:path extrusionOk="0" h="2035" w="1379">
                  <a:moveTo>
                    <a:pt x="690" y="1"/>
                  </a:moveTo>
                  <a:cubicBezTo>
                    <a:pt x="474" y="1"/>
                    <a:pt x="302" y="44"/>
                    <a:pt x="184" y="152"/>
                  </a:cubicBezTo>
                  <a:cubicBezTo>
                    <a:pt x="65" y="248"/>
                    <a:pt x="1" y="388"/>
                    <a:pt x="1" y="561"/>
                  </a:cubicBezTo>
                  <a:cubicBezTo>
                    <a:pt x="1" y="711"/>
                    <a:pt x="44" y="830"/>
                    <a:pt x="130" y="905"/>
                  </a:cubicBezTo>
                  <a:cubicBezTo>
                    <a:pt x="227" y="991"/>
                    <a:pt x="367" y="1056"/>
                    <a:pt x="561" y="1099"/>
                  </a:cubicBezTo>
                  <a:lnTo>
                    <a:pt x="722" y="1120"/>
                  </a:lnTo>
                  <a:cubicBezTo>
                    <a:pt x="862" y="1152"/>
                    <a:pt x="959" y="1196"/>
                    <a:pt x="1013" y="1249"/>
                  </a:cubicBezTo>
                  <a:cubicBezTo>
                    <a:pt x="1077" y="1303"/>
                    <a:pt x="1109" y="1378"/>
                    <a:pt x="1109" y="1475"/>
                  </a:cubicBezTo>
                  <a:cubicBezTo>
                    <a:pt x="1109" y="1583"/>
                    <a:pt x="1066" y="1669"/>
                    <a:pt x="980" y="1734"/>
                  </a:cubicBezTo>
                  <a:cubicBezTo>
                    <a:pt x="905" y="1787"/>
                    <a:pt x="787" y="1820"/>
                    <a:pt x="636" y="1820"/>
                  </a:cubicBezTo>
                  <a:cubicBezTo>
                    <a:pt x="528" y="1820"/>
                    <a:pt x="431" y="1798"/>
                    <a:pt x="324" y="1777"/>
                  </a:cubicBezTo>
                  <a:cubicBezTo>
                    <a:pt x="227" y="1744"/>
                    <a:pt x="119" y="1691"/>
                    <a:pt x="12" y="1637"/>
                  </a:cubicBezTo>
                  <a:lnTo>
                    <a:pt x="12" y="1906"/>
                  </a:lnTo>
                  <a:cubicBezTo>
                    <a:pt x="119" y="1949"/>
                    <a:pt x="227" y="1981"/>
                    <a:pt x="335" y="2003"/>
                  </a:cubicBezTo>
                  <a:cubicBezTo>
                    <a:pt x="442" y="2024"/>
                    <a:pt x="539" y="2035"/>
                    <a:pt x="636" y="2035"/>
                  </a:cubicBezTo>
                  <a:cubicBezTo>
                    <a:pt x="873" y="2035"/>
                    <a:pt x="1066" y="1981"/>
                    <a:pt x="1196" y="1884"/>
                  </a:cubicBezTo>
                  <a:cubicBezTo>
                    <a:pt x="1314" y="1787"/>
                    <a:pt x="1378" y="1648"/>
                    <a:pt x="1378" y="1454"/>
                  </a:cubicBezTo>
                  <a:cubicBezTo>
                    <a:pt x="1378" y="1292"/>
                    <a:pt x="1335" y="1163"/>
                    <a:pt x="1239" y="1077"/>
                  </a:cubicBezTo>
                  <a:cubicBezTo>
                    <a:pt x="1152" y="980"/>
                    <a:pt x="1002" y="916"/>
                    <a:pt x="808" y="873"/>
                  </a:cubicBezTo>
                  <a:lnTo>
                    <a:pt x="647" y="840"/>
                  </a:lnTo>
                  <a:cubicBezTo>
                    <a:pt x="496" y="808"/>
                    <a:pt x="399" y="776"/>
                    <a:pt x="345" y="733"/>
                  </a:cubicBezTo>
                  <a:cubicBezTo>
                    <a:pt x="291" y="690"/>
                    <a:pt x="270" y="625"/>
                    <a:pt x="270" y="539"/>
                  </a:cubicBezTo>
                  <a:cubicBezTo>
                    <a:pt x="270" y="431"/>
                    <a:pt x="313" y="356"/>
                    <a:pt x="388" y="302"/>
                  </a:cubicBezTo>
                  <a:cubicBezTo>
                    <a:pt x="464" y="238"/>
                    <a:pt x="571" y="216"/>
                    <a:pt x="722" y="216"/>
                  </a:cubicBezTo>
                  <a:cubicBezTo>
                    <a:pt x="808" y="216"/>
                    <a:pt x="894" y="227"/>
                    <a:pt x="980" y="248"/>
                  </a:cubicBezTo>
                  <a:cubicBezTo>
                    <a:pt x="1066" y="270"/>
                    <a:pt x="1163" y="313"/>
                    <a:pt x="1260" y="356"/>
                  </a:cubicBezTo>
                  <a:lnTo>
                    <a:pt x="1260" y="98"/>
                  </a:lnTo>
                  <a:cubicBezTo>
                    <a:pt x="1163" y="65"/>
                    <a:pt x="1066" y="44"/>
                    <a:pt x="970" y="22"/>
                  </a:cubicBezTo>
                  <a:cubicBezTo>
                    <a:pt x="873" y="12"/>
                    <a:pt x="787" y="1"/>
                    <a:pt x="690"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6"/>
            <p:cNvSpPr/>
            <p:nvPr/>
          </p:nvSpPr>
          <p:spPr>
            <a:xfrm>
              <a:off x="1051750" y="1776150"/>
              <a:ext cx="44950" cy="48975"/>
            </a:xfrm>
            <a:custGeom>
              <a:rect b="b" l="l" r="r" t="t"/>
              <a:pathLst>
                <a:path extrusionOk="0" h="1959" w="1798">
                  <a:moveTo>
                    <a:pt x="0" y="0"/>
                  </a:moveTo>
                  <a:lnTo>
                    <a:pt x="0" y="1959"/>
                  </a:lnTo>
                  <a:lnTo>
                    <a:pt x="259" y="1959"/>
                  </a:lnTo>
                  <a:lnTo>
                    <a:pt x="259" y="237"/>
                  </a:lnTo>
                  <a:lnTo>
                    <a:pt x="764" y="1582"/>
                  </a:lnTo>
                  <a:lnTo>
                    <a:pt x="1033" y="1582"/>
                  </a:lnTo>
                  <a:lnTo>
                    <a:pt x="1539" y="237"/>
                  </a:lnTo>
                  <a:lnTo>
                    <a:pt x="1539" y="1959"/>
                  </a:lnTo>
                  <a:lnTo>
                    <a:pt x="1798" y="1959"/>
                  </a:lnTo>
                  <a:lnTo>
                    <a:pt x="1798" y="0"/>
                  </a:lnTo>
                  <a:lnTo>
                    <a:pt x="1399" y="0"/>
                  </a:lnTo>
                  <a:lnTo>
                    <a:pt x="893" y="1335"/>
                  </a:lnTo>
                  <a:lnTo>
                    <a:pt x="398"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6"/>
            <p:cNvSpPr/>
            <p:nvPr/>
          </p:nvSpPr>
          <p:spPr>
            <a:xfrm>
              <a:off x="1102875" y="1776150"/>
              <a:ext cx="41450" cy="48975"/>
            </a:xfrm>
            <a:custGeom>
              <a:rect b="b" l="l" r="r" t="t"/>
              <a:pathLst>
                <a:path extrusionOk="0" h="1959" w="1658">
                  <a:moveTo>
                    <a:pt x="0" y="0"/>
                  </a:moveTo>
                  <a:lnTo>
                    <a:pt x="0" y="226"/>
                  </a:lnTo>
                  <a:lnTo>
                    <a:pt x="700" y="226"/>
                  </a:lnTo>
                  <a:lnTo>
                    <a:pt x="700" y="1959"/>
                  </a:lnTo>
                  <a:lnTo>
                    <a:pt x="969" y="1959"/>
                  </a:lnTo>
                  <a:lnTo>
                    <a:pt x="969" y="226"/>
                  </a:lnTo>
                  <a:lnTo>
                    <a:pt x="1657" y="226"/>
                  </a:lnTo>
                  <a:lnTo>
                    <a:pt x="1657"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6"/>
            <p:cNvSpPr/>
            <p:nvPr/>
          </p:nvSpPr>
          <p:spPr>
            <a:xfrm>
              <a:off x="1150750" y="1776150"/>
              <a:ext cx="31775" cy="48975"/>
            </a:xfrm>
            <a:custGeom>
              <a:rect b="b" l="l" r="r" t="t"/>
              <a:pathLst>
                <a:path extrusionOk="0" h="1959" w="1271">
                  <a:moveTo>
                    <a:pt x="603" y="215"/>
                  </a:moveTo>
                  <a:cubicBezTo>
                    <a:pt x="722" y="215"/>
                    <a:pt x="819" y="248"/>
                    <a:pt x="894" y="312"/>
                  </a:cubicBezTo>
                  <a:cubicBezTo>
                    <a:pt x="959" y="377"/>
                    <a:pt x="991" y="474"/>
                    <a:pt x="991" y="581"/>
                  </a:cubicBezTo>
                  <a:cubicBezTo>
                    <a:pt x="991" y="700"/>
                    <a:pt x="959" y="797"/>
                    <a:pt x="894" y="861"/>
                  </a:cubicBezTo>
                  <a:cubicBezTo>
                    <a:pt x="819" y="926"/>
                    <a:pt x="722" y="958"/>
                    <a:pt x="603" y="958"/>
                  </a:cubicBezTo>
                  <a:lnTo>
                    <a:pt x="270" y="958"/>
                  </a:lnTo>
                  <a:lnTo>
                    <a:pt x="270" y="215"/>
                  </a:lnTo>
                  <a:close/>
                  <a:moveTo>
                    <a:pt x="1" y="0"/>
                  </a:moveTo>
                  <a:lnTo>
                    <a:pt x="1" y="1959"/>
                  </a:lnTo>
                  <a:lnTo>
                    <a:pt x="270" y="1959"/>
                  </a:lnTo>
                  <a:lnTo>
                    <a:pt x="270" y="1173"/>
                  </a:lnTo>
                  <a:lnTo>
                    <a:pt x="603" y="1173"/>
                  </a:lnTo>
                  <a:cubicBezTo>
                    <a:pt x="819" y="1173"/>
                    <a:pt x="991" y="1119"/>
                    <a:pt x="1099" y="1023"/>
                  </a:cubicBezTo>
                  <a:cubicBezTo>
                    <a:pt x="1217" y="926"/>
                    <a:pt x="1271" y="775"/>
                    <a:pt x="1271" y="581"/>
                  </a:cubicBezTo>
                  <a:cubicBezTo>
                    <a:pt x="1271" y="398"/>
                    <a:pt x="1217" y="248"/>
                    <a:pt x="1099" y="151"/>
                  </a:cubicBezTo>
                  <a:cubicBezTo>
                    <a:pt x="991" y="54"/>
                    <a:pt x="819" y="0"/>
                    <a:pt x="603"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6"/>
            <p:cNvSpPr/>
            <p:nvPr/>
          </p:nvSpPr>
          <p:spPr>
            <a:xfrm>
              <a:off x="1212650" y="1776150"/>
              <a:ext cx="31775" cy="48975"/>
            </a:xfrm>
            <a:custGeom>
              <a:rect b="b" l="l" r="r" t="t"/>
              <a:pathLst>
                <a:path extrusionOk="0" h="1959" w="1271">
                  <a:moveTo>
                    <a:pt x="0" y="0"/>
                  </a:moveTo>
                  <a:lnTo>
                    <a:pt x="0" y="1959"/>
                  </a:lnTo>
                  <a:lnTo>
                    <a:pt x="1270" y="1959"/>
                  </a:lnTo>
                  <a:lnTo>
                    <a:pt x="1270" y="1744"/>
                  </a:lnTo>
                  <a:lnTo>
                    <a:pt x="269" y="1744"/>
                  </a:lnTo>
                  <a:lnTo>
                    <a:pt x="269" y="1023"/>
                  </a:lnTo>
                  <a:lnTo>
                    <a:pt x="1205" y="1023"/>
                  </a:lnTo>
                  <a:lnTo>
                    <a:pt x="1205" y="807"/>
                  </a:lnTo>
                  <a:lnTo>
                    <a:pt x="269" y="807"/>
                  </a:lnTo>
                  <a:lnTo>
                    <a:pt x="269" y="226"/>
                  </a:lnTo>
                  <a:lnTo>
                    <a:pt x="1249" y="226"/>
                  </a:lnTo>
                  <a:lnTo>
                    <a:pt x="1249"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6"/>
            <p:cNvSpPr/>
            <p:nvPr/>
          </p:nvSpPr>
          <p:spPr>
            <a:xfrm>
              <a:off x="1254875" y="1787450"/>
              <a:ext cx="30700" cy="37675"/>
            </a:xfrm>
            <a:custGeom>
              <a:rect b="b" l="l" r="r" t="t"/>
              <a:pathLst>
                <a:path extrusionOk="0" h="1507" w="1228">
                  <a:moveTo>
                    <a:pt x="711" y="0"/>
                  </a:moveTo>
                  <a:cubicBezTo>
                    <a:pt x="614" y="0"/>
                    <a:pt x="517" y="22"/>
                    <a:pt x="442" y="65"/>
                  </a:cubicBezTo>
                  <a:cubicBezTo>
                    <a:pt x="367" y="108"/>
                    <a:pt x="302" y="183"/>
                    <a:pt x="238" y="269"/>
                  </a:cubicBezTo>
                  <a:lnTo>
                    <a:pt x="238" y="43"/>
                  </a:lnTo>
                  <a:lnTo>
                    <a:pt x="1" y="43"/>
                  </a:lnTo>
                  <a:lnTo>
                    <a:pt x="1" y="1507"/>
                  </a:lnTo>
                  <a:lnTo>
                    <a:pt x="238" y="1507"/>
                  </a:lnTo>
                  <a:lnTo>
                    <a:pt x="238" y="678"/>
                  </a:lnTo>
                  <a:cubicBezTo>
                    <a:pt x="238" y="538"/>
                    <a:pt x="281" y="420"/>
                    <a:pt x="356" y="334"/>
                  </a:cubicBezTo>
                  <a:cubicBezTo>
                    <a:pt x="431" y="258"/>
                    <a:pt x="528" y="215"/>
                    <a:pt x="657" y="215"/>
                  </a:cubicBezTo>
                  <a:cubicBezTo>
                    <a:pt x="765" y="215"/>
                    <a:pt x="851" y="248"/>
                    <a:pt x="905" y="312"/>
                  </a:cubicBezTo>
                  <a:cubicBezTo>
                    <a:pt x="959" y="388"/>
                    <a:pt x="991" y="495"/>
                    <a:pt x="991" y="635"/>
                  </a:cubicBezTo>
                  <a:lnTo>
                    <a:pt x="991" y="1507"/>
                  </a:lnTo>
                  <a:lnTo>
                    <a:pt x="1228" y="1507"/>
                  </a:lnTo>
                  <a:lnTo>
                    <a:pt x="1228" y="624"/>
                  </a:lnTo>
                  <a:cubicBezTo>
                    <a:pt x="1228" y="420"/>
                    <a:pt x="1185" y="269"/>
                    <a:pt x="1099" y="162"/>
                  </a:cubicBezTo>
                  <a:cubicBezTo>
                    <a:pt x="1012" y="54"/>
                    <a:pt x="883" y="0"/>
                    <a:pt x="711"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6"/>
            <p:cNvSpPr/>
            <p:nvPr/>
          </p:nvSpPr>
          <p:spPr>
            <a:xfrm>
              <a:off x="1293350" y="1788525"/>
              <a:ext cx="35825" cy="36600"/>
            </a:xfrm>
            <a:custGeom>
              <a:rect b="b" l="l" r="r" t="t"/>
              <a:pathLst>
                <a:path extrusionOk="0" h="1464" w="1433">
                  <a:moveTo>
                    <a:pt x="1" y="0"/>
                  </a:moveTo>
                  <a:lnTo>
                    <a:pt x="550" y="1464"/>
                  </a:lnTo>
                  <a:lnTo>
                    <a:pt x="883" y="1464"/>
                  </a:lnTo>
                  <a:lnTo>
                    <a:pt x="1432" y="0"/>
                  </a:lnTo>
                  <a:lnTo>
                    <a:pt x="1174" y="0"/>
                  </a:lnTo>
                  <a:lnTo>
                    <a:pt x="711" y="1227"/>
                  </a:lnTo>
                  <a:lnTo>
                    <a:pt x="259"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6"/>
            <p:cNvSpPr/>
            <p:nvPr/>
          </p:nvSpPr>
          <p:spPr>
            <a:xfrm>
              <a:off x="1334800" y="1787450"/>
              <a:ext cx="34175" cy="38750"/>
            </a:xfrm>
            <a:custGeom>
              <a:rect b="b" l="l" r="r" t="t"/>
              <a:pathLst>
                <a:path extrusionOk="0" h="1550" w="1367">
                  <a:moveTo>
                    <a:pt x="721" y="205"/>
                  </a:moveTo>
                  <a:cubicBezTo>
                    <a:pt x="840" y="205"/>
                    <a:pt x="936" y="248"/>
                    <a:pt x="1012" y="323"/>
                  </a:cubicBezTo>
                  <a:cubicBezTo>
                    <a:pt x="1087" y="409"/>
                    <a:pt x="1119" y="506"/>
                    <a:pt x="1119" y="646"/>
                  </a:cubicBezTo>
                  <a:lnTo>
                    <a:pt x="258" y="646"/>
                  </a:lnTo>
                  <a:cubicBezTo>
                    <a:pt x="269" y="506"/>
                    <a:pt x="323" y="398"/>
                    <a:pt x="398" y="323"/>
                  </a:cubicBezTo>
                  <a:cubicBezTo>
                    <a:pt x="484" y="248"/>
                    <a:pt x="592" y="205"/>
                    <a:pt x="721" y="205"/>
                  </a:cubicBezTo>
                  <a:close/>
                  <a:moveTo>
                    <a:pt x="721" y="0"/>
                  </a:moveTo>
                  <a:cubicBezTo>
                    <a:pt x="506" y="0"/>
                    <a:pt x="323" y="76"/>
                    <a:pt x="194" y="215"/>
                  </a:cubicBezTo>
                  <a:cubicBezTo>
                    <a:pt x="65" y="355"/>
                    <a:pt x="0" y="549"/>
                    <a:pt x="0" y="786"/>
                  </a:cubicBezTo>
                  <a:cubicBezTo>
                    <a:pt x="0" y="1023"/>
                    <a:pt x="65" y="1206"/>
                    <a:pt x="205" y="1345"/>
                  </a:cubicBezTo>
                  <a:cubicBezTo>
                    <a:pt x="345" y="1475"/>
                    <a:pt x="528" y="1550"/>
                    <a:pt x="764" y="1550"/>
                  </a:cubicBezTo>
                  <a:cubicBezTo>
                    <a:pt x="861" y="1550"/>
                    <a:pt x="947" y="1539"/>
                    <a:pt x="1044" y="1518"/>
                  </a:cubicBezTo>
                  <a:cubicBezTo>
                    <a:pt x="1130" y="1496"/>
                    <a:pt x="1227" y="1475"/>
                    <a:pt x="1313" y="1432"/>
                  </a:cubicBezTo>
                  <a:lnTo>
                    <a:pt x="1313" y="1206"/>
                  </a:lnTo>
                  <a:cubicBezTo>
                    <a:pt x="1227" y="1249"/>
                    <a:pt x="1141" y="1281"/>
                    <a:pt x="1044" y="1313"/>
                  </a:cubicBezTo>
                  <a:cubicBezTo>
                    <a:pt x="958" y="1335"/>
                    <a:pt x="872" y="1345"/>
                    <a:pt x="775" y="1345"/>
                  </a:cubicBezTo>
                  <a:cubicBezTo>
                    <a:pt x="614" y="1345"/>
                    <a:pt x="495" y="1302"/>
                    <a:pt x="398" y="1216"/>
                  </a:cubicBezTo>
                  <a:cubicBezTo>
                    <a:pt x="312" y="1130"/>
                    <a:pt x="269" y="1001"/>
                    <a:pt x="258" y="829"/>
                  </a:cubicBezTo>
                  <a:lnTo>
                    <a:pt x="1367" y="829"/>
                  </a:lnTo>
                  <a:lnTo>
                    <a:pt x="1367" y="711"/>
                  </a:lnTo>
                  <a:cubicBezTo>
                    <a:pt x="1367" y="495"/>
                    <a:pt x="1302" y="323"/>
                    <a:pt x="1195" y="194"/>
                  </a:cubicBezTo>
                  <a:cubicBezTo>
                    <a:pt x="1076" y="65"/>
                    <a:pt x="926" y="0"/>
                    <a:pt x="721"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6"/>
            <p:cNvSpPr/>
            <p:nvPr/>
          </p:nvSpPr>
          <p:spPr>
            <a:xfrm>
              <a:off x="1378925" y="1774000"/>
              <a:ext cx="5925" cy="51125"/>
            </a:xfrm>
            <a:custGeom>
              <a:rect b="b" l="l" r="r" t="t"/>
              <a:pathLst>
                <a:path extrusionOk="0" h="2045" w="237">
                  <a:moveTo>
                    <a:pt x="0" y="0"/>
                  </a:moveTo>
                  <a:lnTo>
                    <a:pt x="0" y="2045"/>
                  </a:lnTo>
                  <a:lnTo>
                    <a:pt x="237" y="2045"/>
                  </a:lnTo>
                  <a:lnTo>
                    <a:pt x="237"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6"/>
            <p:cNvSpPr/>
            <p:nvPr/>
          </p:nvSpPr>
          <p:spPr>
            <a:xfrm>
              <a:off x="1394800" y="1787450"/>
              <a:ext cx="33925" cy="38750"/>
            </a:xfrm>
            <a:custGeom>
              <a:rect b="b" l="l" r="r" t="t"/>
              <a:pathLst>
                <a:path extrusionOk="0" h="1550" w="1357">
                  <a:moveTo>
                    <a:pt x="678" y="205"/>
                  </a:moveTo>
                  <a:cubicBezTo>
                    <a:pt x="807" y="205"/>
                    <a:pt x="915" y="258"/>
                    <a:pt x="990" y="366"/>
                  </a:cubicBezTo>
                  <a:cubicBezTo>
                    <a:pt x="1066" y="463"/>
                    <a:pt x="1098" y="603"/>
                    <a:pt x="1098" y="775"/>
                  </a:cubicBezTo>
                  <a:cubicBezTo>
                    <a:pt x="1098" y="947"/>
                    <a:pt x="1066" y="1087"/>
                    <a:pt x="990" y="1195"/>
                  </a:cubicBezTo>
                  <a:cubicBezTo>
                    <a:pt x="915" y="1292"/>
                    <a:pt x="807" y="1345"/>
                    <a:pt x="678" y="1345"/>
                  </a:cubicBezTo>
                  <a:cubicBezTo>
                    <a:pt x="549" y="1345"/>
                    <a:pt x="441" y="1292"/>
                    <a:pt x="366" y="1195"/>
                  </a:cubicBezTo>
                  <a:cubicBezTo>
                    <a:pt x="302" y="1087"/>
                    <a:pt x="258" y="947"/>
                    <a:pt x="258" y="775"/>
                  </a:cubicBezTo>
                  <a:cubicBezTo>
                    <a:pt x="258" y="603"/>
                    <a:pt x="302" y="463"/>
                    <a:pt x="377" y="355"/>
                  </a:cubicBezTo>
                  <a:cubicBezTo>
                    <a:pt x="452" y="258"/>
                    <a:pt x="549" y="205"/>
                    <a:pt x="678" y="205"/>
                  </a:cubicBezTo>
                  <a:close/>
                  <a:moveTo>
                    <a:pt x="678" y="0"/>
                  </a:moveTo>
                  <a:cubicBezTo>
                    <a:pt x="474" y="0"/>
                    <a:pt x="302" y="76"/>
                    <a:pt x="183" y="205"/>
                  </a:cubicBezTo>
                  <a:cubicBezTo>
                    <a:pt x="65" y="345"/>
                    <a:pt x="0" y="538"/>
                    <a:pt x="0" y="775"/>
                  </a:cubicBezTo>
                  <a:cubicBezTo>
                    <a:pt x="0" y="1012"/>
                    <a:pt x="65" y="1206"/>
                    <a:pt x="183" y="1345"/>
                  </a:cubicBezTo>
                  <a:cubicBezTo>
                    <a:pt x="302" y="1475"/>
                    <a:pt x="474" y="1550"/>
                    <a:pt x="678" y="1550"/>
                  </a:cubicBezTo>
                  <a:cubicBezTo>
                    <a:pt x="893" y="1550"/>
                    <a:pt x="1055" y="1475"/>
                    <a:pt x="1173" y="1345"/>
                  </a:cubicBezTo>
                  <a:cubicBezTo>
                    <a:pt x="1292" y="1206"/>
                    <a:pt x="1356" y="1012"/>
                    <a:pt x="1356" y="775"/>
                  </a:cubicBezTo>
                  <a:cubicBezTo>
                    <a:pt x="1356" y="538"/>
                    <a:pt x="1292" y="345"/>
                    <a:pt x="1173" y="205"/>
                  </a:cubicBezTo>
                  <a:cubicBezTo>
                    <a:pt x="1055" y="76"/>
                    <a:pt x="893" y="0"/>
                    <a:pt x="678"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6"/>
            <p:cNvSpPr/>
            <p:nvPr/>
          </p:nvSpPr>
          <p:spPr>
            <a:xfrm>
              <a:off x="1438375" y="1787450"/>
              <a:ext cx="33125" cy="51675"/>
            </a:xfrm>
            <a:custGeom>
              <a:rect b="b" l="l" r="r" t="t"/>
              <a:pathLst>
                <a:path extrusionOk="0" h="2067" w="1325">
                  <a:moveTo>
                    <a:pt x="657" y="205"/>
                  </a:moveTo>
                  <a:cubicBezTo>
                    <a:pt x="786" y="205"/>
                    <a:pt x="883" y="258"/>
                    <a:pt x="958" y="355"/>
                  </a:cubicBezTo>
                  <a:cubicBezTo>
                    <a:pt x="1034" y="463"/>
                    <a:pt x="1066" y="603"/>
                    <a:pt x="1066" y="775"/>
                  </a:cubicBezTo>
                  <a:cubicBezTo>
                    <a:pt x="1066" y="958"/>
                    <a:pt x="1034" y="1098"/>
                    <a:pt x="958" y="1195"/>
                  </a:cubicBezTo>
                  <a:cubicBezTo>
                    <a:pt x="883" y="1292"/>
                    <a:pt x="786" y="1345"/>
                    <a:pt x="657" y="1345"/>
                  </a:cubicBezTo>
                  <a:cubicBezTo>
                    <a:pt x="528" y="1345"/>
                    <a:pt x="431" y="1292"/>
                    <a:pt x="356" y="1195"/>
                  </a:cubicBezTo>
                  <a:cubicBezTo>
                    <a:pt x="280" y="1098"/>
                    <a:pt x="248" y="958"/>
                    <a:pt x="248" y="775"/>
                  </a:cubicBezTo>
                  <a:cubicBezTo>
                    <a:pt x="248" y="603"/>
                    <a:pt x="280" y="463"/>
                    <a:pt x="356" y="355"/>
                  </a:cubicBezTo>
                  <a:cubicBezTo>
                    <a:pt x="431" y="258"/>
                    <a:pt x="528" y="205"/>
                    <a:pt x="657" y="205"/>
                  </a:cubicBezTo>
                  <a:close/>
                  <a:moveTo>
                    <a:pt x="722" y="0"/>
                  </a:moveTo>
                  <a:cubicBezTo>
                    <a:pt x="614" y="0"/>
                    <a:pt x="517" y="22"/>
                    <a:pt x="442" y="65"/>
                  </a:cubicBezTo>
                  <a:cubicBezTo>
                    <a:pt x="356" y="108"/>
                    <a:pt x="302" y="172"/>
                    <a:pt x="248" y="258"/>
                  </a:cubicBezTo>
                  <a:lnTo>
                    <a:pt x="248" y="43"/>
                  </a:lnTo>
                  <a:lnTo>
                    <a:pt x="1" y="43"/>
                  </a:lnTo>
                  <a:lnTo>
                    <a:pt x="1" y="2067"/>
                  </a:lnTo>
                  <a:lnTo>
                    <a:pt x="248" y="2067"/>
                  </a:lnTo>
                  <a:lnTo>
                    <a:pt x="248" y="1292"/>
                  </a:lnTo>
                  <a:cubicBezTo>
                    <a:pt x="302" y="1378"/>
                    <a:pt x="356" y="1442"/>
                    <a:pt x="442" y="1485"/>
                  </a:cubicBezTo>
                  <a:cubicBezTo>
                    <a:pt x="517" y="1528"/>
                    <a:pt x="614" y="1550"/>
                    <a:pt x="722" y="1550"/>
                  </a:cubicBezTo>
                  <a:cubicBezTo>
                    <a:pt x="894" y="1550"/>
                    <a:pt x="1045" y="1475"/>
                    <a:pt x="1152" y="1335"/>
                  </a:cubicBezTo>
                  <a:cubicBezTo>
                    <a:pt x="1260" y="1195"/>
                    <a:pt x="1324" y="1012"/>
                    <a:pt x="1324" y="775"/>
                  </a:cubicBezTo>
                  <a:cubicBezTo>
                    <a:pt x="1324" y="549"/>
                    <a:pt x="1260" y="355"/>
                    <a:pt x="1152" y="215"/>
                  </a:cubicBezTo>
                  <a:cubicBezTo>
                    <a:pt x="1045" y="76"/>
                    <a:pt x="894" y="0"/>
                    <a:pt x="722"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6"/>
            <p:cNvSpPr/>
            <p:nvPr/>
          </p:nvSpPr>
          <p:spPr>
            <a:xfrm>
              <a:off x="1478725" y="1787450"/>
              <a:ext cx="34200" cy="38750"/>
            </a:xfrm>
            <a:custGeom>
              <a:rect b="b" l="l" r="r" t="t"/>
              <a:pathLst>
                <a:path extrusionOk="0" h="1550" w="1368">
                  <a:moveTo>
                    <a:pt x="722" y="205"/>
                  </a:moveTo>
                  <a:cubicBezTo>
                    <a:pt x="840" y="205"/>
                    <a:pt x="937" y="248"/>
                    <a:pt x="1013" y="323"/>
                  </a:cubicBezTo>
                  <a:cubicBezTo>
                    <a:pt x="1088" y="409"/>
                    <a:pt x="1120" y="506"/>
                    <a:pt x="1120" y="646"/>
                  </a:cubicBezTo>
                  <a:lnTo>
                    <a:pt x="259" y="646"/>
                  </a:lnTo>
                  <a:cubicBezTo>
                    <a:pt x="270" y="506"/>
                    <a:pt x="324" y="398"/>
                    <a:pt x="399" y="323"/>
                  </a:cubicBezTo>
                  <a:cubicBezTo>
                    <a:pt x="485" y="248"/>
                    <a:pt x="593" y="205"/>
                    <a:pt x="722" y="205"/>
                  </a:cubicBezTo>
                  <a:close/>
                  <a:moveTo>
                    <a:pt x="722" y="0"/>
                  </a:moveTo>
                  <a:cubicBezTo>
                    <a:pt x="507" y="0"/>
                    <a:pt x="324" y="76"/>
                    <a:pt x="195" y="215"/>
                  </a:cubicBezTo>
                  <a:cubicBezTo>
                    <a:pt x="66" y="355"/>
                    <a:pt x="1" y="549"/>
                    <a:pt x="1" y="786"/>
                  </a:cubicBezTo>
                  <a:cubicBezTo>
                    <a:pt x="1" y="1023"/>
                    <a:pt x="66" y="1206"/>
                    <a:pt x="205" y="1345"/>
                  </a:cubicBezTo>
                  <a:cubicBezTo>
                    <a:pt x="345" y="1475"/>
                    <a:pt x="528" y="1550"/>
                    <a:pt x="765" y="1550"/>
                  </a:cubicBezTo>
                  <a:cubicBezTo>
                    <a:pt x="862" y="1550"/>
                    <a:pt x="948" y="1539"/>
                    <a:pt x="1045" y="1518"/>
                  </a:cubicBezTo>
                  <a:cubicBezTo>
                    <a:pt x="1131" y="1496"/>
                    <a:pt x="1217" y="1475"/>
                    <a:pt x="1303" y="1432"/>
                  </a:cubicBezTo>
                  <a:lnTo>
                    <a:pt x="1303" y="1206"/>
                  </a:lnTo>
                  <a:cubicBezTo>
                    <a:pt x="1217" y="1249"/>
                    <a:pt x="1131" y="1281"/>
                    <a:pt x="1045" y="1313"/>
                  </a:cubicBezTo>
                  <a:cubicBezTo>
                    <a:pt x="959" y="1335"/>
                    <a:pt x="873" y="1345"/>
                    <a:pt x="776" y="1345"/>
                  </a:cubicBezTo>
                  <a:cubicBezTo>
                    <a:pt x="614" y="1345"/>
                    <a:pt x="496" y="1302"/>
                    <a:pt x="399" y="1216"/>
                  </a:cubicBezTo>
                  <a:cubicBezTo>
                    <a:pt x="313" y="1130"/>
                    <a:pt x="259" y="1001"/>
                    <a:pt x="249" y="829"/>
                  </a:cubicBezTo>
                  <a:lnTo>
                    <a:pt x="1368" y="829"/>
                  </a:lnTo>
                  <a:lnTo>
                    <a:pt x="1368" y="711"/>
                  </a:lnTo>
                  <a:cubicBezTo>
                    <a:pt x="1368" y="495"/>
                    <a:pt x="1303" y="323"/>
                    <a:pt x="1196" y="194"/>
                  </a:cubicBezTo>
                  <a:cubicBezTo>
                    <a:pt x="1077" y="65"/>
                    <a:pt x="916" y="0"/>
                    <a:pt x="722"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6"/>
            <p:cNvSpPr/>
            <p:nvPr/>
          </p:nvSpPr>
          <p:spPr>
            <a:xfrm>
              <a:off x="6087150" y="1775325"/>
              <a:ext cx="34475" cy="50875"/>
            </a:xfrm>
            <a:custGeom>
              <a:rect b="b" l="l" r="r" t="t"/>
              <a:pathLst>
                <a:path extrusionOk="0" h="2035" w="1379">
                  <a:moveTo>
                    <a:pt x="690" y="1"/>
                  </a:moveTo>
                  <a:cubicBezTo>
                    <a:pt x="474" y="1"/>
                    <a:pt x="302" y="44"/>
                    <a:pt x="184" y="152"/>
                  </a:cubicBezTo>
                  <a:cubicBezTo>
                    <a:pt x="65" y="248"/>
                    <a:pt x="1" y="388"/>
                    <a:pt x="1" y="561"/>
                  </a:cubicBezTo>
                  <a:cubicBezTo>
                    <a:pt x="1" y="711"/>
                    <a:pt x="44" y="830"/>
                    <a:pt x="130" y="905"/>
                  </a:cubicBezTo>
                  <a:cubicBezTo>
                    <a:pt x="227" y="991"/>
                    <a:pt x="367" y="1056"/>
                    <a:pt x="560" y="1099"/>
                  </a:cubicBezTo>
                  <a:lnTo>
                    <a:pt x="722" y="1120"/>
                  </a:lnTo>
                  <a:cubicBezTo>
                    <a:pt x="862" y="1152"/>
                    <a:pt x="959" y="1196"/>
                    <a:pt x="1012" y="1249"/>
                  </a:cubicBezTo>
                  <a:cubicBezTo>
                    <a:pt x="1077" y="1303"/>
                    <a:pt x="1109" y="1378"/>
                    <a:pt x="1109" y="1475"/>
                  </a:cubicBezTo>
                  <a:cubicBezTo>
                    <a:pt x="1109" y="1583"/>
                    <a:pt x="1066" y="1669"/>
                    <a:pt x="980" y="1734"/>
                  </a:cubicBezTo>
                  <a:cubicBezTo>
                    <a:pt x="905" y="1787"/>
                    <a:pt x="786" y="1820"/>
                    <a:pt x="636" y="1820"/>
                  </a:cubicBezTo>
                  <a:cubicBezTo>
                    <a:pt x="528" y="1820"/>
                    <a:pt x="431" y="1798"/>
                    <a:pt x="324" y="1777"/>
                  </a:cubicBezTo>
                  <a:cubicBezTo>
                    <a:pt x="227" y="1744"/>
                    <a:pt x="119" y="1691"/>
                    <a:pt x="12" y="1637"/>
                  </a:cubicBezTo>
                  <a:lnTo>
                    <a:pt x="12" y="1906"/>
                  </a:lnTo>
                  <a:cubicBezTo>
                    <a:pt x="119" y="1949"/>
                    <a:pt x="227" y="1981"/>
                    <a:pt x="334" y="2003"/>
                  </a:cubicBezTo>
                  <a:cubicBezTo>
                    <a:pt x="442" y="2024"/>
                    <a:pt x="539" y="2035"/>
                    <a:pt x="636" y="2035"/>
                  </a:cubicBezTo>
                  <a:cubicBezTo>
                    <a:pt x="873" y="2035"/>
                    <a:pt x="1066" y="1981"/>
                    <a:pt x="1195" y="1884"/>
                  </a:cubicBezTo>
                  <a:cubicBezTo>
                    <a:pt x="1314" y="1787"/>
                    <a:pt x="1378" y="1648"/>
                    <a:pt x="1378" y="1454"/>
                  </a:cubicBezTo>
                  <a:cubicBezTo>
                    <a:pt x="1378" y="1292"/>
                    <a:pt x="1335" y="1163"/>
                    <a:pt x="1238" y="1077"/>
                  </a:cubicBezTo>
                  <a:cubicBezTo>
                    <a:pt x="1142" y="980"/>
                    <a:pt x="1002" y="916"/>
                    <a:pt x="808" y="873"/>
                  </a:cubicBezTo>
                  <a:lnTo>
                    <a:pt x="647" y="840"/>
                  </a:lnTo>
                  <a:cubicBezTo>
                    <a:pt x="496" y="808"/>
                    <a:pt x="399" y="776"/>
                    <a:pt x="345" y="733"/>
                  </a:cubicBezTo>
                  <a:cubicBezTo>
                    <a:pt x="291" y="690"/>
                    <a:pt x="270" y="625"/>
                    <a:pt x="270" y="539"/>
                  </a:cubicBezTo>
                  <a:cubicBezTo>
                    <a:pt x="270" y="431"/>
                    <a:pt x="302" y="356"/>
                    <a:pt x="388" y="302"/>
                  </a:cubicBezTo>
                  <a:cubicBezTo>
                    <a:pt x="464" y="238"/>
                    <a:pt x="571" y="216"/>
                    <a:pt x="722" y="216"/>
                  </a:cubicBezTo>
                  <a:cubicBezTo>
                    <a:pt x="808" y="216"/>
                    <a:pt x="894" y="227"/>
                    <a:pt x="980" y="248"/>
                  </a:cubicBezTo>
                  <a:cubicBezTo>
                    <a:pt x="1066" y="270"/>
                    <a:pt x="1163" y="313"/>
                    <a:pt x="1260" y="356"/>
                  </a:cubicBezTo>
                  <a:lnTo>
                    <a:pt x="1260" y="98"/>
                  </a:lnTo>
                  <a:cubicBezTo>
                    <a:pt x="1163" y="65"/>
                    <a:pt x="1066" y="44"/>
                    <a:pt x="969" y="22"/>
                  </a:cubicBezTo>
                  <a:cubicBezTo>
                    <a:pt x="873" y="12"/>
                    <a:pt x="786" y="1"/>
                    <a:pt x="690"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6"/>
            <p:cNvSpPr/>
            <p:nvPr/>
          </p:nvSpPr>
          <p:spPr>
            <a:xfrm>
              <a:off x="6132100" y="1776150"/>
              <a:ext cx="44950" cy="48975"/>
            </a:xfrm>
            <a:custGeom>
              <a:rect b="b" l="l" r="r" t="t"/>
              <a:pathLst>
                <a:path extrusionOk="0" h="1959" w="1798">
                  <a:moveTo>
                    <a:pt x="0" y="0"/>
                  </a:moveTo>
                  <a:lnTo>
                    <a:pt x="0" y="1959"/>
                  </a:lnTo>
                  <a:lnTo>
                    <a:pt x="258" y="1959"/>
                  </a:lnTo>
                  <a:lnTo>
                    <a:pt x="258" y="237"/>
                  </a:lnTo>
                  <a:lnTo>
                    <a:pt x="764" y="1582"/>
                  </a:lnTo>
                  <a:lnTo>
                    <a:pt x="1033" y="1582"/>
                  </a:lnTo>
                  <a:lnTo>
                    <a:pt x="1539" y="237"/>
                  </a:lnTo>
                  <a:lnTo>
                    <a:pt x="1539" y="1959"/>
                  </a:lnTo>
                  <a:lnTo>
                    <a:pt x="1797" y="1959"/>
                  </a:lnTo>
                  <a:lnTo>
                    <a:pt x="1797" y="0"/>
                  </a:lnTo>
                  <a:lnTo>
                    <a:pt x="1399" y="0"/>
                  </a:lnTo>
                  <a:lnTo>
                    <a:pt x="893" y="1335"/>
                  </a:lnTo>
                  <a:lnTo>
                    <a:pt x="398"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6"/>
            <p:cNvSpPr/>
            <p:nvPr/>
          </p:nvSpPr>
          <p:spPr>
            <a:xfrm>
              <a:off x="6183200" y="1776150"/>
              <a:ext cx="41475" cy="48975"/>
            </a:xfrm>
            <a:custGeom>
              <a:rect b="b" l="l" r="r" t="t"/>
              <a:pathLst>
                <a:path extrusionOk="0" h="1959" w="1659">
                  <a:moveTo>
                    <a:pt x="1" y="0"/>
                  </a:moveTo>
                  <a:lnTo>
                    <a:pt x="1" y="226"/>
                  </a:lnTo>
                  <a:lnTo>
                    <a:pt x="700" y="226"/>
                  </a:lnTo>
                  <a:lnTo>
                    <a:pt x="700" y="1959"/>
                  </a:lnTo>
                  <a:lnTo>
                    <a:pt x="970" y="1959"/>
                  </a:lnTo>
                  <a:lnTo>
                    <a:pt x="970" y="226"/>
                  </a:lnTo>
                  <a:lnTo>
                    <a:pt x="1658" y="226"/>
                  </a:lnTo>
                  <a:lnTo>
                    <a:pt x="1658"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6"/>
            <p:cNvSpPr/>
            <p:nvPr/>
          </p:nvSpPr>
          <p:spPr>
            <a:xfrm>
              <a:off x="6231100" y="1776150"/>
              <a:ext cx="31775" cy="48975"/>
            </a:xfrm>
            <a:custGeom>
              <a:rect b="b" l="l" r="r" t="t"/>
              <a:pathLst>
                <a:path extrusionOk="0" h="1959" w="1271">
                  <a:moveTo>
                    <a:pt x="603" y="215"/>
                  </a:moveTo>
                  <a:cubicBezTo>
                    <a:pt x="722" y="215"/>
                    <a:pt x="819" y="248"/>
                    <a:pt x="894" y="312"/>
                  </a:cubicBezTo>
                  <a:cubicBezTo>
                    <a:pt x="958" y="377"/>
                    <a:pt x="991" y="474"/>
                    <a:pt x="991" y="581"/>
                  </a:cubicBezTo>
                  <a:cubicBezTo>
                    <a:pt x="991" y="700"/>
                    <a:pt x="958" y="797"/>
                    <a:pt x="894" y="861"/>
                  </a:cubicBezTo>
                  <a:cubicBezTo>
                    <a:pt x="819" y="926"/>
                    <a:pt x="722" y="958"/>
                    <a:pt x="603" y="958"/>
                  </a:cubicBezTo>
                  <a:lnTo>
                    <a:pt x="270" y="958"/>
                  </a:lnTo>
                  <a:lnTo>
                    <a:pt x="270" y="215"/>
                  </a:lnTo>
                  <a:close/>
                  <a:moveTo>
                    <a:pt x="1" y="0"/>
                  </a:moveTo>
                  <a:lnTo>
                    <a:pt x="1" y="1959"/>
                  </a:lnTo>
                  <a:lnTo>
                    <a:pt x="270" y="1959"/>
                  </a:lnTo>
                  <a:lnTo>
                    <a:pt x="270" y="1173"/>
                  </a:lnTo>
                  <a:lnTo>
                    <a:pt x="603" y="1173"/>
                  </a:lnTo>
                  <a:cubicBezTo>
                    <a:pt x="819" y="1173"/>
                    <a:pt x="991" y="1119"/>
                    <a:pt x="1098" y="1023"/>
                  </a:cubicBezTo>
                  <a:cubicBezTo>
                    <a:pt x="1217" y="926"/>
                    <a:pt x="1271" y="775"/>
                    <a:pt x="1271" y="581"/>
                  </a:cubicBezTo>
                  <a:cubicBezTo>
                    <a:pt x="1271" y="398"/>
                    <a:pt x="1217" y="248"/>
                    <a:pt x="1098" y="151"/>
                  </a:cubicBezTo>
                  <a:cubicBezTo>
                    <a:pt x="991" y="54"/>
                    <a:pt x="819" y="0"/>
                    <a:pt x="603"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6"/>
            <p:cNvSpPr/>
            <p:nvPr/>
          </p:nvSpPr>
          <p:spPr>
            <a:xfrm>
              <a:off x="6292975" y="1776150"/>
              <a:ext cx="31775" cy="48975"/>
            </a:xfrm>
            <a:custGeom>
              <a:rect b="b" l="l" r="r" t="t"/>
              <a:pathLst>
                <a:path extrusionOk="0" h="1959" w="1271">
                  <a:moveTo>
                    <a:pt x="1" y="0"/>
                  </a:moveTo>
                  <a:lnTo>
                    <a:pt x="1" y="1959"/>
                  </a:lnTo>
                  <a:lnTo>
                    <a:pt x="1271" y="1959"/>
                  </a:lnTo>
                  <a:lnTo>
                    <a:pt x="1271" y="1744"/>
                  </a:lnTo>
                  <a:lnTo>
                    <a:pt x="270" y="1744"/>
                  </a:lnTo>
                  <a:lnTo>
                    <a:pt x="270" y="1023"/>
                  </a:lnTo>
                  <a:lnTo>
                    <a:pt x="1206" y="1023"/>
                  </a:lnTo>
                  <a:lnTo>
                    <a:pt x="1206" y="807"/>
                  </a:lnTo>
                  <a:lnTo>
                    <a:pt x="270" y="807"/>
                  </a:lnTo>
                  <a:lnTo>
                    <a:pt x="270" y="226"/>
                  </a:lnTo>
                  <a:lnTo>
                    <a:pt x="1249" y="226"/>
                  </a:lnTo>
                  <a:lnTo>
                    <a:pt x="1249"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6"/>
            <p:cNvSpPr/>
            <p:nvPr/>
          </p:nvSpPr>
          <p:spPr>
            <a:xfrm>
              <a:off x="6335225" y="1787450"/>
              <a:ext cx="30700" cy="37675"/>
            </a:xfrm>
            <a:custGeom>
              <a:rect b="b" l="l" r="r" t="t"/>
              <a:pathLst>
                <a:path extrusionOk="0" h="1507" w="1228">
                  <a:moveTo>
                    <a:pt x="711" y="0"/>
                  </a:moveTo>
                  <a:cubicBezTo>
                    <a:pt x="614" y="0"/>
                    <a:pt x="517" y="22"/>
                    <a:pt x="442" y="65"/>
                  </a:cubicBezTo>
                  <a:cubicBezTo>
                    <a:pt x="367" y="108"/>
                    <a:pt x="302" y="183"/>
                    <a:pt x="237" y="269"/>
                  </a:cubicBezTo>
                  <a:lnTo>
                    <a:pt x="237" y="43"/>
                  </a:lnTo>
                  <a:lnTo>
                    <a:pt x="1" y="43"/>
                  </a:lnTo>
                  <a:lnTo>
                    <a:pt x="1" y="1507"/>
                  </a:lnTo>
                  <a:lnTo>
                    <a:pt x="237" y="1507"/>
                  </a:lnTo>
                  <a:lnTo>
                    <a:pt x="237" y="678"/>
                  </a:lnTo>
                  <a:cubicBezTo>
                    <a:pt x="237" y="538"/>
                    <a:pt x="280" y="420"/>
                    <a:pt x="356" y="334"/>
                  </a:cubicBezTo>
                  <a:cubicBezTo>
                    <a:pt x="431" y="258"/>
                    <a:pt x="528" y="215"/>
                    <a:pt x="657" y="215"/>
                  </a:cubicBezTo>
                  <a:cubicBezTo>
                    <a:pt x="765" y="215"/>
                    <a:pt x="851" y="248"/>
                    <a:pt x="905" y="312"/>
                  </a:cubicBezTo>
                  <a:cubicBezTo>
                    <a:pt x="958" y="388"/>
                    <a:pt x="991" y="495"/>
                    <a:pt x="991" y="635"/>
                  </a:cubicBezTo>
                  <a:lnTo>
                    <a:pt x="991" y="1507"/>
                  </a:lnTo>
                  <a:lnTo>
                    <a:pt x="1228" y="1507"/>
                  </a:lnTo>
                  <a:lnTo>
                    <a:pt x="1228" y="624"/>
                  </a:lnTo>
                  <a:cubicBezTo>
                    <a:pt x="1228" y="420"/>
                    <a:pt x="1184" y="269"/>
                    <a:pt x="1098" y="162"/>
                  </a:cubicBezTo>
                  <a:cubicBezTo>
                    <a:pt x="1012" y="54"/>
                    <a:pt x="883" y="0"/>
                    <a:pt x="711"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6"/>
            <p:cNvSpPr/>
            <p:nvPr/>
          </p:nvSpPr>
          <p:spPr>
            <a:xfrm>
              <a:off x="6373700" y="1788525"/>
              <a:ext cx="35825" cy="36600"/>
            </a:xfrm>
            <a:custGeom>
              <a:rect b="b" l="l" r="r" t="t"/>
              <a:pathLst>
                <a:path extrusionOk="0" h="1464" w="1433">
                  <a:moveTo>
                    <a:pt x="1" y="0"/>
                  </a:moveTo>
                  <a:lnTo>
                    <a:pt x="550" y="1464"/>
                  </a:lnTo>
                  <a:lnTo>
                    <a:pt x="883" y="1464"/>
                  </a:lnTo>
                  <a:lnTo>
                    <a:pt x="1432" y="0"/>
                  </a:lnTo>
                  <a:lnTo>
                    <a:pt x="1174" y="0"/>
                  </a:lnTo>
                  <a:lnTo>
                    <a:pt x="711" y="1227"/>
                  </a:lnTo>
                  <a:lnTo>
                    <a:pt x="259"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6"/>
            <p:cNvSpPr/>
            <p:nvPr/>
          </p:nvSpPr>
          <p:spPr>
            <a:xfrm>
              <a:off x="6415150" y="1787450"/>
              <a:ext cx="34175" cy="38750"/>
            </a:xfrm>
            <a:custGeom>
              <a:rect b="b" l="l" r="r" t="t"/>
              <a:pathLst>
                <a:path extrusionOk="0" h="1550" w="1367">
                  <a:moveTo>
                    <a:pt x="721" y="205"/>
                  </a:moveTo>
                  <a:cubicBezTo>
                    <a:pt x="840" y="205"/>
                    <a:pt x="936" y="248"/>
                    <a:pt x="1012" y="323"/>
                  </a:cubicBezTo>
                  <a:cubicBezTo>
                    <a:pt x="1087" y="409"/>
                    <a:pt x="1119" y="506"/>
                    <a:pt x="1119" y="646"/>
                  </a:cubicBezTo>
                  <a:lnTo>
                    <a:pt x="258" y="646"/>
                  </a:lnTo>
                  <a:cubicBezTo>
                    <a:pt x="269" y="506"/>
                    <a:pt x="323" y="398"/>
                    <a:pt x="398" y="323"/>
                  </a:cubicBezTo>
                  <a:cubicBezTo>
                    <a:pt x="484" y="248"/>
                    <a:pt x="592" y="205"/>
                    <a:pt x="721" y="205"/>
                  </a:cubicBezTo>
                  <a:close/>
                  <a:moveTo>
                    <a:pt x="721" y="0"/>
                  </a:moveTo>
                  <a:cubicBezTo>
                    <a:pt x="506" y="0"/>
                    <a:pt x="323" y="76"/>
                    <a:pt x="194" y="215"/>
                  </a:cubicBezTo>
                  <a:cubicBezTo>
                    <a:pt x="65" y="355"/>
                    <a:pt x="0" y="549"/>
                    <a:pt x="0" y="786"/>
                  </a:cubicBezTo>
                  <a:cubicBezTo>
                    <a:pt x="0" y="1023"/>
                    <a:pt x="65" y="1206"/>
                    <a:pt x="205" y="1345"/>
                  </a:cubicBezTo>
                  <a:cubicBezTo>
                    <a:pt x="344" y="1475"/>
                    <a:pt x="527" y="1550"/>
                    <a:pt x="764" y="1550"/>
                  </a:cubicBezTo>
                  <a:cubicBezTo>
                    <a:pt x="861" y="1550"/>
                    <a:pt x="947" y="1539"/>
                    <a:pt x="1044" y="1518"/>
                  </a:cubicBezTo>
                  <a:cubicBezTo>
                    <a:pt x="1130" y="1496"/>
                    <a:pt x="1216" y="1475"/>
                    <a:pt x="1313" y="1432"/>
                  </a:cubicBezTo>
                  <a:lnTo>
                    <a:pt x="1313" y="1206"/>
                  </a:lnTo>
                  <a:cubicBezTo>
                    <a:pt x="1227" y="1249"/>
                    <a:pt x="1141" y="1281"/>
                    <a:pt x="1044" y="1313"/>
                  </a:cubicBezTo>
                  <a:cubicBezTo>
                    <a:pt x="958" y="1335"/>
                    <a:pt x="872" y="1345"/>
                    <a:pt x="775" y="1345"/>
                  </a:cubicBezTo>
                  <a:cubicBezTo>
                    <a:pt x="613" y="1345"/>
                    <a:pt x="495" y="1302"/>
                    <a:pt x="398" y="1216"/>
                  </a:cubicBezTo>
                  <a:cubicBezTo>
                    <a:pt x="312" y="1130"/>
                    <a:pt x="258" y="1001"/>
                    <a:pt x="258" y="829"/>
                  </a:cubicBezTo>
                  <a:lnTo>
                    <a:pt x="1367" y="829"/>
                  </a:lnTo>
                  <a:lnTo>
                    <a:pt x="1367" y="711"/>
                  </a:lnTo>
                  <a:cubicBezTo>
                    <a:pt x="1367" y="495"/>
                    <a:pt x="1302" y="323"/>
                    <a:pt x="1195" y="194"/>
                  </a:cubicBezTo>
                  <a:cubicBezTo>
                    <a:pt x="1076" y="65"/>
                    <a:pt x="915" y="0"/>
                    <a:pt x="721"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6"/>
            <p:cNvSpPr/>
            <p:nvPr/>
          </p:nvSpPr>
          <p:spPr>
            <a:xfrm>
              <a:off x="6459275" y="1774000"/>
              <a:ext cx="5925" cy="51125"/>
            </a:xfrm>
            <a:custGeom>
              <a:rect b="b" l="l" r="r" t="t"/>
              <a:pathLst>
                <a:path extrusionOk="0" h="2045" w="237">
                  <a:moveTo>
                    <a:pt x="0" y="0"/>
                  </a:moveTo>
                  <a:lnTo>
                    <a:pt x="0" y="2045"/>
                  </a:lnTo>
                  <a:lnTo>
                    <a:pt x="237" y="2045"/>
                  </a:lnTo>
                  <a:lnTo>
                    <a:pt x="237"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6"/>
            <p:cNvSpPr/>
            <p:nvPr/>
          </p:nvSpPr>
          <p:spPr>
            <a:xfrm>
              <a:off x="6475150" y="1787450"/>
              <a:ext cx="33925" cy="38750"/>
            </a:xfrm>
            <a:custGeom>
              <a:rect b="b" l="l" r="r" t="t"/>
              <a:pathLst>
                <a:path extrusionOk="0" h="1550" w="1357">
                  <a:moveTo>
                    <a:pt x="678" y="205"/>
                  </a:moveTo>
                  <a:cubicBezTo>
                    <a:pt x="807" y="205"/>
                    <a:pt x="915" y="258"/>
                    <a:pt x="990" y="366"/>
                  </a:cubicBezTo>
                  <a:cubicBezTo>
                    <a:pt x="1066" y="463"/>
                    <a:pt x="1098" y="603"/>
                    <a:pt x="1098" y="775"/>
                  </a:cubicBezTo>
                  <a:cubicBezTo>
                    <a:pt x="1098" y="947"/>
                    <a:pt x="1066" y="1087"/>
                    <a:pt x="990" y="1195"/>
                  </a:cubicBezTo>
                  <a:cubicBezTo>
                    <a:pt x="915" y="1292"/>
                    <a:pt x="807" y="1345"/>
                    <a:pt x="678" y="1345"/>
                  </a:cubicBezTo>
                  <a:cubicBezTo>
                    <a:pt x="549" y="1345"/>
                    <a:pt x="441" y="1292"/>
                    <a:pt x="366" y="1195"/>
                  </a:cubicBezTo>
                  <a:cubicBezTo>
                    <a:pt x="291" y="1087"/>
                    <a:pt x="258" y="947"/>
                    <a:pt x="258" y="775"/>
                  </a:cubicBezTo>
                  <a:cubicBezTo>
                    <a:pt x="258" y="603"/>
                    <a:pt x="301" y="463"/>
                    <a:pt x="377" y="355"/>
                  </a:cubicBezTo>
                  <a:cubicBezTo>
                    <a:pt x="452" y="258"/>
                    <a:pt x="549" y="205"/>
                    <a:pt x="678" y="205"/>
                  </a:cubicBezTo>
                  <a:close/>
                  <a:moveTo>
                    <a:pt x="678" y="0"/>
                  </a:moveTo>
                  <a:cubicBezTo>
                    <a:pt x="463" y="0"/>
                    <a:pt x="301" y="76"/>
                    <a:pt x="183" y="205"/>
                  </a:cubicBezTo>
                  <a:cubicBezTo>
                    <a:pt x="65" y="345"/>
                    <a:pt x="0" y="538"/>
                    <a:pt x="0" y="775"/>
                  </a:cubicBezTo>
                  <a:cubicBezTo>
                    <a:pt x="0" y="1012"/>
                    <a:pt x="65" y="1206"/>
                    <a:pt x="183" y="1345"/>
                  </a:cubicBezTo>
                  <a:cubicBezTo>
                    <a:pt x="301" y="1475"/>
                    <a:pt x="463" y="1550"/>
                    <a:pt x="678" y="1550"/>
                  </a:cubicBezTo>
                  <a:cubicBezTo>
                    <a:pt x="893" y="1550"/>
                    <a:pt x="1055" y="1475"/>
                    <a:pt x="1173" y="1345"/>
                  </a:cubicBezTo>
                  <a:cubicBezTo>
                    <a:pt x="1292" y="1206"/>
                    <a:pt x="1356" y="1012"/>
                    <a:pt x="1356" y="775"/>
                  </a:cubicBezTo>
                  <a:cubicBezTo>
                    <a:pt x="1356" y="538"/>
                    <a:pt x="1292" y="345"/>
                    <a:pt x="1173" y="205"/>
                  </a:cubicBezTo>
                  <a:cubicBezTo>
                    <a:pt x="1055" y="76"/>
                    <a:pt x="893" y="0"/>
                    <a:pt x="678"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6"/>
            <p:cNvSpPr/>
            <p:nvPr/>
          </p:nvSpPr>
          <p:spPr>
            <a:xfrm>
              <a:off x="6518725" y="1787450"/>
              <a:ext cx="33125" cy="51675"/>
            </a:xfrm>
            <a:custGeom>
              <a:rect b="b" l="l" r="r" t="t"/>
              <a:pathLst>
                <a:path extrusionOk="0" h="2067" w="1325">
                  <a:moveTo>
                    <a:pt x="657" y="205"/>
                  </a:moveTo>
                  <a:cubicBezTo>
                    <a:pt x="786" y="205"/>
                    <a:pt x="883" y="258"/>
                    <a:pt x="958" y="355"/>
                  </a:cubicBezTo>
                  <a:cubicBezTo>
                    <a:pt x="1034" y="463"/>
                    <a:pt x="1066" y="603"/>
                    <a:pt x="1066" y="775"/>
                  </a:cubicBezTo>
                  <a:cubicBezTo>
                    <a:pt x="1066" y="958"/>
                    <a:pt x="1034" y="1098"/>
                    <a:pt x="958" y="1195"/>
                  </a:cubicBezTo>
                  <a:cubicBezTo>
                    <a:pt x="883" y="1292"/>
                    <a:pt x="786" y="1345"/>
                    <a:pt x="657" y="1345"/>
                  </a:cubicBezTo>
                  <a:cubicBezTo>
                    <a:pt x="528" y="1345"/>
                    <a:pt x="431" y="1292"/>
                    <a:pt x="356" y="1195"/>
                  </a:cubicBezTo>
                  <a:cubicBezTo>
                    <a:pt x="280" y="1098"/>
                    <a:pt x="248" y="958"/>
                    <a:pt x="248" y="775"/>
                  </a:cubicBezTo>
                  <a:cubicBezTo>
                    <a:pt x="248" y="603"/>
                    <a:pt x="280" y="463"/>
                    <a:pt x="356" y="355"/>
                  </a:cubicBezTo>
                  <a:cubicBezTo>
                    <a:pt x="431" y="258"/>
                    <a:pt x="528" y="205"/>
                    <a:pt x="657" y="205"/>
                  </a:cubicBezTo>
                  <a:close/>
                  <a:moveTo>
                    <a:pt x="711" y="0"/>
                  </a:moveTo>
                  <a:cubicBezTo>
                    <a:pt x="603" y="0"/>
                    <a:pt x="517" y="22"/>
                    <a:pt x="442" y="65"/>
                  </a:cubicBezTo>
                  <a:cubicBezTo>
                    <a:pt x="356" y="108"/>
                    <a:pt x="302" y="172"/>
                    <a:pt x="248" y="258"/>
                  </a:cubicBezTo>
                  <a:lnTo>
                    <a:pt x="248" y="43"/>
                  </a:lnTo>
                  <a:lnTo>
                    <a:pt x="1" y="43"/>
                  </a:lnTo>
                  <a:lnTo>
                    <a:pt x="1" y="2067"/>
                  </a:lnTo>
                  <a:lnTo>
                    <a:pt x="248" y="2067"/>
                  </a:lnTo>
                  <a:lnTo>
                    <a:pt x="248" y="1292"/>
                  </a:lnTo>
                  <a:cubicBezTo>
                    <a:pt x="302" y="1378"/>
                    <a:pt x="356" y="1442"/>
                    <a:pt x="442" y="1485"/>
                  </a:cubicBezTo>
                  <a:cubicBezTo>
                    <a:pt x="517" y="1528"/>
                    <a:pt x="603" y="1550"/>
                    <a:pt x="711" y="1550"/>
                  </a:cubicBezTo>
                  <a:cubicBezTo>
                    <a:pt x="894" y="1550"/>
                    <a:pt x="1044" y="1475"/>
                    <a:pt x="1152" y="1335"/>
                  </a:cubicBezTo>
                  <a:cubicBezTo>
                    <a:pt x="1260" y="1195"/>
                    <a:pt x="1324" y="1012"/>
                    <a:pt x="1324" y="775"/>
                  </a:cubicBezTo>
                  <a:cubicBezTo>
                    <a:pt x="1324" y="549"/>
                    <a:pt x="1260" y="355"/>
                    <a:pt x="1152" y="215"/>
                  </a:cubicBezTo>
                  <a:cubicBezTo>
                    <a:pt x="1044" y="76"/>
                    <a:pt x="894" y="0"/>
                    <a:pt x="711"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6"/>
            <p:cNvSpPr/>
            <p:nvPr/>
          </p:nvSpPr>
          <p:spPr>
            <a:xfrm>
              <a:off x="6559075" y="1787450"/>
              <a:ext cx="34200" cy="38750"/>
            </a:xfrm>
            <a:custGeom>
              <a:rect b="b" l="l" r="r" t="t"/>
              <a:pathLst>
                <a:path extrusionOk="0" h="1550" w="1368">
                  <a:moveTo>
                    <a:pt x="722" y="205"/>
                  </a:moveTo>
                  <a:cubicBezTo>
                    <a:pt x="840" y="205"/>
                    <a:pt x="937" y="248"/>
                    <a:pt x="1013" y="323"/>
                  </a:cubicBezTo>
                  <a:cubicBezTo>
                    <a:pt x="1088" y="409"/>
                    <a:pt x="1120" y="506"/>
                    <a:pt x="1120" y="646"/>
                  </a:cubicBezTo>
                  <a:lnTo>
                    <a:pt x="259" y="646"/>
                  </a:lnTo>
                  <a:cubicBezTo>
                    <a:pt x="270" y="506"/>
                    <a:pt x="324" y="398"/>
                    <a:pt x="399" y="323"/>
                  </a:cubicBezTo>
                  <a:cubicBezTo>
                    <a:pt x="485" y="248"/>
                    <a:pt x="593" y="205"/>
                    <a:pt x="722" y="205"/>
                  </a:cubicBezTo>
                  <a:close/>
                  <a:moveTo>
                    <a:pt x="722" y="0"/>
                  </a:moveTo>
                  <a:cubicBezTo>
                    <a:pt x="507" y="0"/>
                    <a:pt x="324" y="76"/>
                    <a:pt x="195" y="215"/>
                  </a:cubicBezTo>
                  <a:cubicBezTo>
                    <a:pt x="65" y="355"/>
                    <a:pt x="1" y="549"/>
                    <a:pt x="1" y="786"/>
                  </a:cubicBezTo>
                  <a:cubicBezTo>
                    <a:pt x="1" y="1023"/>
                    <a:pt x="65" y="1206"/>
                    <a:pt x="205" y="1345"/>
                  </a:cubicBezTo>
                  <a:cubicBezTo>
                    <a:pt x="345" y="1475"/>
                    <a:pt x="528" y="1550"/>
                    <a:pt x="765" y="1550"/>
                  </a:cubicBezTo>
                  <a:cubicBezTo>
                    <a:pt x="862" y="1550"/>
                    <a:pt x="948" y="1539"/>
                    <a:pt x="1045" y="1518"/>
                  </a:cubicBezTo>
                  <a:cubicBezTo>
                    <a:pt x="1131" y="1496"/>
                    <a:pt x="1217" y="1475"/>
                    <a:pt x="1303" y="1432"/>
                  </a:cubicBezTo>
                  <a:lnTo>
                    <a:pt x="1303" y="1206"/>
                  </a:lnTo>
                  <a:cubicBezTo>
                    <a:pt x="1217" y="1249"/>
                    <a:pt x="1131" y="1281"/>
                    <a:pt x="1045" y="1313"/>
                  </a:cubicBezTo>
                  <a:cubicBezTo>
                    <a:pt x="959" y="1335"/>
                    <a:pt x="873" y="1345"/>
                    <a:pt x="776" y="1345"/>
                  </a:cubicBezTo>
                  <a:cubicBezTo>
                    <a:pt x="614" y="1345"/>
                    <a:pt x="496" y="1302"/>
                    <a:pt x="399" y="1216"/>
                  </a:cubicBezTo>
                  <a:cubicBezTo>
                    <a:pt x="313" y="1130"/>
                    <a:pt x="259" y="1001"/>
                    <a:pt x="248" y="829"/>
                  </a:cubicBezTo>
                  <a:lnTo>
                    <a:pt x="1368" y="829"/>
                  </a:lnTo>
                  <a:lnTo>
                    <a:pt x="1368" y="711"/>
                  </a:lnTo>
                  <a:cubicBezTo>
                    <a:pt x="1368" y="495"/>
                    <a:pt x="1303" y="323"/>
                    <a:pt x="1195" y="194"/>
                  </a:cubicBezTo>
                  <a:cubicBezTo>
                    <a:pt x="1077" y="65"/>
                    <a:pt x="916" y="0"/>
                    <a:pt x="722"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6"/>
            <p:cNvSpPr/>
            <p:nvPr/>
          </p:nvSpPr>
          <p:spPr>
            <a:xfrm>
              <a:off x="2126350" y="2496125"/>
              <a:ext cx="44975" cy="49000"/>
            </a:xfrm>
            <a:custGeom>
              <a:rect b="b" l="l" r="r" t="t"/>
              <a:pathLst>
                <a:path extrusionOk="0" h="1960" w="1799">
                  <a:moveTo>
                    <a:pt x="1" y="1"/>
                  </a:moveTo>
                  <a:lnTo>
                    <a:pt x="1" y="1960"/>
                  </a:lnTo>
                  <a:lnTo>
                    <a:pt x="259" y="1960"/>
                  </a:lnTo>
                  <a:lnTo>
                    <a:pt x="259" y="238"/>
                  </a:lnTo>
                  <a:lnTo>
                    <a:pt x="765" y="1583"/>
                  </a:lnTo>
                  <a:lnTo>
                    <a:pt x="1034" y="1583"/>
                  </a:lnTo>
                  <a:lnTo>
                    <a:pt x="1540" y="238"/>
                  </a:lnTo>
                  <a:lnTo>
                    <a:pt x="1540" y="1960"/>
                  </a:lnTo>
                  <a:lnTo>
                    <a:pt x="1798" y="1960"/>
                  </a:lnTo>
                  <a:lnTo>
                    <a:pt x="1798" y="1"/>
                  </a:lnTo>
                  <a:lnTo>
                    <a:pt x="1400" y="1"/>
                  </a:lnTo>
                  <a:lnTo>
                    <a:pt x="905" y="1335"/>
                  </a:lnTo>
                  <a:lnTo>
                    <a:pt x="399"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6"/>
            <p:cNvSpPr/>
            <p:nvPr/>
          </p:nvSpPr>
          <p:spPr>
            <a:xfrm>
              <a:off x="2184475" y="2496125"/>
              <a:ext cx="6750" cy="49000"/>
            </a:xfrm>
            <a:custGeom>
              <a:rect b="b" l="l" r="r" t="t"/>
              <a:pathLst>
                <a:path extrusionOk="0" h="1960" w="270">
                  <a:moveTo>
                    <a:pt x="1" y="1"/>
                  </a:moveTo>
                  <a:lnTo>
                    <a:pt x="1" y="1960"/>
                  </a:lnTo>
                  <a:lnTo>
                    <a:pt x="270" y="1960"/>
                  </a:lnTo>
                  <a:lnTo>
                    <a:pt x="270"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6"/>
            <p:cNvSpPr/>
            <p:nvPr/>
          </p:nvSpPr>
          <p:spPr>
            <a:xfrm>
              <a:off x="2204375" y="2496125"/>
              <a:ext cx="44700" cy="49000"/>
            </a:xfrm>
            <a:custGeom>
              <a:rect b="b" l="l" r="r" t="t"/>
              <a:pathLst>
                <a:path extrusionOk="0" h="1960" w="1788">
                  <a:moveTo>
                    <a:pt x="1" y="1"/>
                  </a:moveTo>
                  <a:lnTo>
                    <a:pt x="1" y="1960"/>
                  </a:lnTo>
                  <a:lnTo>
                    <a:pt x="259" y="1960"/>
                  </a:lnTo>
                  <a:lnTo>
                    <a:pt x="259" y="238"/>
                  </a:lnTo>
                  <a:lnTo>
                    <a:pt x="765" y="1583"/>
                  </a:lnTo>
                  <a:lnTo>
                    <a:pt x="1023" y="1583"/>
                  </a:lnTo>
                  <a:lnTo>
                    <a:pt x="1529" y="238"/>
                  </a:lnTo>
                  <a:lnTo>
                    <a:pt x="1529" y="1960"/>
                  </a:lnTo>
                  <a:lnTo>
                    <a:pt x="1787" y="1960"/>
                  </a:lnTo>
                  <a:lnTo>
                    <a:pt x="1787" y="1"/>
                  </a:lnTo>
                  <a:lnTo>
                    <a:pt x="1400" y="1"/>
                  </a:lnTo>
                  <a:lnTo>
                    <a:pt x="894" y="1335"/>
                  </a:lnTo>
                  <a:lnTo>
                    <a:pt x="388"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6"/>
            <p:cNvSpPr/>
            <p:nvPr/>
          </p:nvSpPr>
          <p:spPr>
            <a:xfrm>
              <a:off x="2262225" y="2496125"/>
              <a:ext cx="31775" cy="49000"/>
            </a:xfrm>
            <a:custGeom>
              <a:rect b="b" l="l" r="r" t="t"/>
              <a:pathLst>
                <a:path extrusionOk="0" h="1960" w="1271">
                  <a:moveTo>
                    <a:pt x="1" y="1"/>
                  </a:moveTo>
                  <a:lnTo>
                    <a:pt x="1" y="1960"/>
                  </a:lnTo>
                  <a:lnTo>
                    <a:pt x="1271" y="1960"/>
                  </a:lnTo>
                  <a:lnTo>
                    <a:pt x="1271" y="1744"/>
                  </a:lnTo>
                  <a:lnTo>
                    <a:pt x="270" y="1744"/>
                  </a:lnTo>
                  <a:lnTo>
                    <a:pt x="270" y="1034"/>
                  </a:lnTo>
                  <a:lnTo>
                    <a:pt x="1206" y="1034"/>
                  </a:lnTo>
                  <a:lnTo>
                    <a:pt x="1206" y="808"/>
                  </a:lnTo>
                  <a:lnTo>
                    <a:pt x="270" y="808"/>
                  </a:lnTo>
                  <a:lnTo>
                    <a:pt x="270" y="227"/>
                  </a:lnTo>
                  <a:lnTo>
                    <a:pt x="1249" y="227"/>
                  </a:lnTo>
                  <a:lnTo>
                    <a:pt x="1249"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6"/>
            <p:cNvSpPr/>
            <p:nvPr/>
          </p:nvSpPr>
          <p:spPr>
            <a:xfrm>
              <a:off x="2326275" y="2496125"/>
              <a:ext cx="41175" cy="49000"/>
            </a:xfrm>
            <a:custGeom>
              <a:rect b="b" l="l" r="r" t="t"/>
              <a:pathLst>
                <a:path extrusionOk="0" h="1960" w="1647">
                  <a:moveTo>
                    <a:pt x="581" y="216"/>
                  </a:moveTo>
                  <a:cubicBezTo>
                    <a:pt x="850" y="216"/>
                    <a:pt x="1055" y="281"/>
                    <a:pt x="1173" y="410"/>
                  </a:cubicBezTo>
                  <a:cubicBezTo>
                    <a:pt x="1303" y="528"/>
                    <a:pt x="1367" y="722"/>
                    <a:pt x="1367" y="980"/>
                  </a:cubicBezTo>
                  <a:cubicBezTo>
                    <a:pt x="1367" y="1249"/>
                    <a:pt x="1303" y="1443"/>
                    <a:pt x="1173" y="1561"/>
                  </a:cubicBezTo>
                  <a:cubicBezTo>
                    <a:pt x="1055" y="1691"/>
                    <a:pt x="850" y="1744"/>
                    <a:pt x="581" y="1744"/>
                  </a:cubicBezTo>
                  <a:lnTo>
                    <a:pt x="269" y="1744"/>
                  </a:lnTo>
                  <a:lnTo>
                    <a:pt x="269" y="216"/>
                  </a:lnTo>
                  <a:close/>
                  <a:moveTo>
                    <a:pt x="0" y="1"/>
                  </a:moveTo>
                  <a:lnTo>
                    <a:pt x="0" y="1960"/>
                  </a:lnTo>
                  <a:lnTo>
                    <a:pt x="549" y="1960"/>
                  </a:lnTo>
                  <a:cubicBezTo>
                    <a:pt x="926" y="1960"/>
                    <a:pt x="1206" y="1884"/>
                    <a:pt x="1378" y="1723"/>
                  </a:cubicBezTo>
                  <a:cubicBezTo>
                    <a:pt x="1561" y="1572"/>
                    <a:pt x="1647" y="1325"/>
                    <a:pt x="1647" y="980"/>
                  </a:cubicBezTo>
                  <a:cubicBezTo>
                    <a:pt x="1647" y="647"/>
                    <a:pt x="1561" y="399"/>
                    <a:pt x="1378" y="238"/>
                  </a:cubicBezTo>
                  <a:cubicBezTo>
                    <a:pt x="1206" y="87"/>
                    <a:pt x="926" y="1"/>
                    <a:pt x="549"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6"/>
            <p:cNvSpPr/>
            <p:nvPr/>
          </p:nvSpPr>
          <p:spPr>
            <a:xfrm>
              <a:off x="2375500" y="2507425"/>
              <a:ext cx="30975" cy="38775"/>
            </a:xfrm>
            <a:custGeom>
              <a:rect b="b" l="l" r="r" t="t"/>
              <a:pathLst>
                <a:path extrusionOk="0" h="1551" w="1239">
                  <a:moveTo>
                    <a:pt x="1002" y="776"/>
                  </a:moveTo>
                  <a:lnTo>
                    <a:pt x="1002" y="830"/>
                  </a:lnTo>
                  <a:cubicBezTo>
                    <a:pt x="1002" y="980"/>
                    <a:pt x="959" y="1109"/>
                    <a:pt x="883" y="1206"/>
                  </a:cubicBezTo>
                  <a:cubicBezTo>
                    <a:pt x="797" y="1303"/>
                    <a:pt x="690" y="1346"/>
                    <a:pt x="560" y="1346"/>
                  </a:cubicBezTo>
                  <a:cubicBezTo>
                    <a:pt x="464" y="1346"/>
                    <a:pt x="377" y="1325"/>
                    <a:pt x="324" y="1271"/>
                  </a:cubicBezTo>
                  <a:cubicBezTo>
                    <a:pt x="270" y="1228"/>
                    <a:pt x="238" y="1152"/>
                    <a:pt x="238" y="1066"/>
                  </a:cubicBezTo>
                  <a:cubicBezTo>
                    <a:pt x="238" y="959"/>
                    <a:pt x="281" y="883"/>
                    <a:pt x="356" y="840"/>
                  </a:cubicBezTo>
                  <a:cubicBezTo>
                    <a:pt x="431" y="797"/>
                    <a:pt x="560" y="776"/>
                    <a:pt x="765" y="776"/>
                  </a:cubicBezTo>
                  <a:close/>
                  <a:moveTo>
                    <a:pt x="603" y="1"/>
                  </a:moveTo>
                  <a:cubicBezTo>
                    <a:pt x="528" y="1"/>
                    <a:pt x="453" y="12"/>
                    <a:pt x="367" y="33"/>
                  </a:cubicBezTo>
                  <a:cubicBezTo>
                    <a:pt x="281" y="44"/>
                    <a:pt x="194" y="76"/>
                    <a:pt x="108" y="108"/>
                  </a:cubicBezTo>
                  <a:lnTo>
                    <a:pt x="108" y="334"/>
                  </a:lnTo>
                  <a:cubicBezTo>
                    <a:pt x="184" y="291"/>
                    <a:pt x="259" y="259"/>
                    <a:pt x="334" y="238"/>
                  </a:cubicBezTo>
                  <a:cubicBezTo>
                    <a:pt x="420" y="216"/>
                    <a:pt x="496" y="216"/>
                    <a:pt x="582" y="216"/>
                  </a:cubicBezTo>
                  <a:cubicBezTo>
                    <a:pt x="711" y="216"/>
                    <a:pt x="819" y="238"/>
                    <a:pt x="894" y="302"/>
                  </a:cubicBezTo>
                  <a:cubicBezTo>
                    <a:pt x="959" y="367"/>
                    <a:pt x="1002" y="453"/>
                    <a:pt x="1002" y="561"/>
                  </a:cubicBezTo>
                  <a:lnTo>
                    <a:pt x="1002" y="582"/>
                  </a:lnTo>
                  <a:lnTo>
                    <a:pt x="657" y="582"/>
                  </a:lnTo>
                  <a:cubicBezTo>
                    <a:pt x="442" y="582"/>
                    <a:pt x="281" y="625"/>
                    <a:pt x="162" y="711"/>
                  </a:cubicBezTo>
                  <a:cubicBezTo>
                    <a:pt x="55" y="797"/>
                    <a:pt x="1" y="916"/>
                    <a:pt x="1" y="1088"/>
                  </a:cubicBezTo>
                  <a:cubicBezTo>
                    <a:pt x="1" y="1228"/>
                    <a:pt x="44" y="1335"/>
                    <a:pt x="130" y="1421"/>
                  </a:cubicBezTo>
                  <a:cubicBezTo>
                    <a:pt x="216" y="1508"/>
                    <a:pt x="345" y="1551"/>
                    <a:pt x="496" y="1551"/>
                  </a:cubicBezTo>
                  <a:cubicBezTo>
                    <a:pt x="614" y="1551"/>
                    <a:pt x="711" y="1529"/>
                    <a:pt x="797" y="1486"/>
                  </a:cubicBezTo>
                  <a:cubicBezTo>
                    <a:pt x="873" y="1443"/>
                    <a:pt x="948" y="1378"/>
                    <a:pt x="1002" y="1292"/>
                  </a:cubicBezTo>
                  <a:lnTo>
                    <a:pt x="1002" y="1508"/>
                  </a:lnTo>
                  <a:lnTo>
                    <a:pt x="1238" y="1508"/>
                  </a:lnTo>
                  <a:lnTo>
                    <a:pt x="1238" y="668"/>
                  </a:lnTo>
                  <a:cubicBezTo>
                    <a:pt x="1238" y="453"/>
                    <a:pt x="1185" y="281"/>
                    <a:pt x="1088" y="173"/>
                  </a:cubicBezTo>
                  <a:cubicBezTo>
                    <a:pt x="980" y="65"/>
                    <a:pt x="819" y="1"/>
                    <a:pt x="603"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6"/>
            <p:cNvSpPr/>
            <p:nvPr/>
          </p:nvSpPr>
          <p:spPr>
            <a:xfrm>
              <a:off x="2414525" y="2498025"/>
              <a:ext cx="22900" cy="47100"/>
            </a:xfrm>
            <a:custGeom>
              <a:rect b="b" l="l" r="r" t="t"/>
              <a:pathLst>
                <a:path extrusionOk="0" h="1884" w="916">
                  <a:moveTo>
                    <a:pt x="172" y="0"/>
                  </a:moveTo>
                  <a:lnTo>
                    <a:pt x="172" y="420"/>
                  </a:lnTo>
                  <a:lnTo>
                    <a:pt x="0" y="420"/>
                  </a:lnTo>
                  <a:lnTo>
                    <a:pt x="0" y="603"/>
                  </a:lnTo>
                  <a:lnTo>
                    <a:pt x="172" y="603"/>
                  </a:lnTo>
                  <a:lnTo>
                    <a:pt x="172" y="1399"/>
                  </a:lnTo>
                  <a:cubicBezTo>
                    <a:pt x="172" y="1593"/>
                    <a:pt x="216" y="1711"/>
                    <a:pt x="280" y="1787"/>
                  </a:cubicBezTo>
                  <a:cubicBezTo>
                    <a:pt x="355" y="1851"/>
                    <a:pt x="485" y="1884"/>
                    <a:pt x="668" y="1884"/>
                  </a:cubicBezTo>
                  <a:lnTo>
                    <a:pt x="915" y="1884"/>
                  </a:lnTo>
                  <a:lnTo>
                    <a:pt x="915" y="1690"/>
                  </a:lnTo>
                  <a:lnTo>
                    <a:pt x="668" y="1690"/>
                  </a:lnTo>
                  <a:cubicBezTo>
                    <a:pt x="571" y="1690"/>
                    <a:pt x="495" y="1668"/>
                    <a:pt x="463" y="1636"/>
                  </a:cubicBezTo>
                  <a:cubicBezTo>
                    <a:pt x="431" y="1604"/>
                    <a:pt x="420" y="1528"/>
                    <a:pt x="420" y="1399"/>
                  </a:cubicBezTo>
                  <a:lnTo>
                    <a:pt x="420" y="603"/>
                  </a:lnTo>
                  <a:lnTo>
                    <a:pt x="915" y="603"/>
                  </a:lnTo>
                  <a:lnTo>
                    <a:pt x="915" y="420"/>
                  </a:lnTo>
                  <a:lnTo>
                    <a:pt x="420" y="420"/>
                  </a:lnTo>
                  <a:lnTo>
                    <a:pt x="420"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6"/>
            <p:cNvSpPr/>
            <p:nvPr/>
          </p:nvSpPr>
          <p:spPr>
            <a:xfrm>
              <a:off x="2443050" y="2507425"/>
              <a:ext cx="31225" cy="38775"/>
            </a:xfrm>
            <a:custGeom>
              <a:rect b="b" l="l" r="r" t="t"/>
              <a:pathLst>
                <a:path extrusionOk="0" h="1551" w="1249">
                  <a:moveTo>
                    <a:pt x="1001" y="776"/>
                  </a:moveTo>
                  <a:lnTo>
                    <a:pt x="1001" y="830"/>
                  </a:lnTo>
                  <a:cubicBezTo>
                    <a:pt x="1001" y="980"/>
                    <a:pt x="958" y="1109"/>
                    <a:pt x="883" y="1206"/>
                  </a:cubicBezTo>
                  <a:cubicBezTo>
                    <a:pt x="797" y="1303"/>
                    <a:pt x="689" y="1346"/>
                    <a:pt x="560" y="1346"/>
                  </a:cubicBezTo>
                  <a:cubicBezTo>
                    <a:pt x="463" y="1346"/>
                    <a:pt x="388" y="1325"/>
                    <a:pt x="323" y="1271"/>
                  </a:cubicBezTo>
                  <a:cubicBezTo>
                    <a:pt x="269" y="1228"/>
                    <a:pt x="248" y="1152"/>
                    <a:pt x="248" y="1066"/>
                  </a:cubicBezTo>
                  <a:cubicBezTo>
                    <a:pt x="248" y="959"/>
                    <a:pt x="280" y="883"/>
                    <a:pt x="355" y="840"/>
                  </a:cubicBezTo>
                  <a:cubicBezTo>
                    <a:pt x="431" y="797"/>
                    <a:pt x="571" y="776"/>
                    <a:pt x="764" y="776"/>
                  </a:cubicBezTo>
                  <a:close/>
                  <a:moveTo>
                    <a:pt x="614" y="1"/>
                  </a:moveTo>
                  <a:cubicBezTo>
                    <a:pt x="527" y="1"/>
                    <a:pt x="452" y="12"/>
                    <a:pt x="366" y="33"/>
                  </a:cubicBezTo>
                  <a:cubicBezTo>
                    <a:pt x="280" y="44"/>
                    <a:pt x="194" y="76"/>
                    <a:pt x="108" y="108"/>
                  </a:cubicBezTo>
                  <a:lnTo>
                    <a:pt x="108" y="334"/>
                  </a:lnTo>
                  <a:cubicBezTo>
                    <a:pt x="183" y="291"/>
                    <a:pt x="258" y="259"/>
                    <a:pt x="334" y="238"/>
                  </a:cubicBezTo>
                  <a:cubicBezTo>
                    <a:pt x="420" y="216"/>
                    <a:pt x="495" y="216"/>
                    <a:pt x="581" y="216"/>
                  </a:cubicBezTo>
                  <a:cubicBezTo>
                    <a:pt x="721" y="216"/>
                    <a:pt x="818" y="238"/>
                    <a:pt x="893" y="302"/>
                  </a:cubicBezTo>
                  <a:cubicBezTo>
                    <a:pt x="969" y="367"/>
                    <a:pt x="1001" y="453"/>
                    <a:pt x="1001" y="561"/>
                  </a:cubicBezTo>
                  <a:lnTo>
                    <a:pt x="1001" y="582"/>
                  </a:lnTo>
                  <a:lnTo>
                    <a:pt x="667" y="582"/>
                  </a:lnTo>
                  <a:cubicBezTo>
                    <a:pt x="441" y="582"/>
                    <a:pt x="280" y="625"/>
                    <a:pt x="162" y="711"/>
                  </a:cubicBezTo>
                  <a:cubicBezTo>
                    <a:pt x="54" y="797"/>
                    <a:pt x="0" y="916"/>
                    <a:pt x="0" y="1088"/>
                  </a:cubicBezTo>
                  <a:cubicBezTo>
                    <a:pt x="0" y="1228"/>
                    <a:pt x="43" y="1335"/>
                    <a:pt x="129" y="1421"/>
                  </a:cubicBezTo>
                  <a:cubicBezTo>
                    <a:pt x="226" y="1508"/>
                    <a:pt x="344" y="1551"/>
                    <a:pt x="495" y="1551"/>
                  </a:cubicBezTo>
                  <a:cubicBezTo>
                    <a:pt x="614" y="1551"/>
                    <a:pt x="710" y="1529"/>
                    <a:pt x="797" y="1486"/>
                  </a:cubicBezTo>
                  <a:cubicBezTo>
                    <a:pt x="883" y="1443"/>
                    <a:pt x="947" y="1378"/>
                    <a:pt x="1001" y="1292"/>
                  </a:cubicBezTo>
                  <a:lnTo>
                    <a:pt x="1001" y="1508"/>
                  </a:lnTo>
                  <a:lnTo>
                    <a:pt x="1249" y="1508"/>
                  </a:lnTo>
                  <a:lnTo>
                    <a:pt x="1249" y="668"/>
                  </a:lnTo>
                  <a:cubicBezTo>
                    <a:pt x="1249" y="453"/>
                    <a:pt x="1195" y="281"/>
                    <a:pt x="1087" y="173"/>
                  </a:cubicBezTo>
                  <a:cubicBezTo>
                    <a:pt x="979" y="65"/>
                    <a:pt x="818" y="1"/>
                    <a:pt x="614"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6"/>
            <p:cNvSpPr/>
            <p:nvPr/>
          </p:nvSpPr>
          <p:spPr>
            <a:xfrm>
              <a:off x="4593875" y="3383475"/>
              <a:ext cx="44975" cy="49000"/>
            </a:xfrm>
            <a:custGeom>
              <a:rect b="b" l="l" r="r" t="t"/>
              <a:pathLst>
                <a:path extrusionOk="0" h="1960" w="1799">
                  <a:moveTo>
                    <a:pt x="1" y="1"/>
                  </a:moveTo>
                  <a:lnTo>
                    <a:pt x="1" y="1959"/>
                  </a:lnTo>
                  <a:lnTo>
                    <a:pt x="259" y="1959"/>
                  </a:lnTo>
                  <a:lnTo>
                    <a:pt x="259" y="237"/>
                  </a:lnTo>
                  <a:lnTo>
                    <a:pt x="765" y="1583"/>
                  </a:lnTo>
                  <a:lnTo>
                    <a:pt x="1034" y="1583"/>
                  </a:lnTo>
                  <a:lnTo>
                    <a:pt x="1540" y="237"/>
                  </a:lnTo>
                  <a:lnTo>
                    <a:pt x="1540" y="1959"/>
                  </a:lnTo>
                  <a:lnTo>
                    <a:pt x="1798" y="1959"/>
                  </a:lnTo>
                  <a:lnTo>
                    <a:pt x="1798" y="1"/>
                  </a:lnTo>
                  <a:lnTo>
                    <a:pt x="1400" y="1"/>
                  </a:lnTo>
                  <a:lnTo>
                    <a:pt x="905" y="1335"/>
                  </a:lnTo>
                  <a:lnTo>
                    <a:pt x="399"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6"/>
            <p:cNvSpPr/>
            <p:nvPr/>
          </p:nvSpPr>
          <p:spPr>
            <a:xfrm>
              <a:off x="4652000" y="3383475"/>
              <a:ext cx="6750" cy="49000"/>
            </a:xfrm>
            <a:custGeom>
              <a:rect b="b" l="l" r="r" t="t"/>
              <a:pathLst>
                <a:path extrusionOk="0" h="1960" w="270">
                  <a:moveTo>
                    <a:pt x="1" y="1"/>
                  </a:moveTo>
                  <a:lnTo>
                    <a:pt x="1" y="1959"/>
                  </a:lnTo>
                  <a:lnTo>
                    <a:pt x="270" y="1959"/>
                  </a:lnTo>
                  <a:lnTo>
                    <a:pt x="270"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6"/>
            <p:cNvSpPr/>
            <p:nvPr/>
          </p:nvSpPr>
          <p:spPr>
            <a:xfrm>
              <a:off x="4671925" y="3383475"/>
              <a:ext cx="44675" cy="49000"/>
            </a:xfrm>
            <a:custGeom>
              <a:rect b="b" l="l" r="r" t="t"/>
              <a:pathLst>
                <a:path extrusionOk="0" h="1960" w="1787">
                  <a:moveTo>
                    <a:pt x="0" y="1"/>
                  </a:moveTo>
                  <a:lnTo>
                    <a:pt x="0" y="1959"/>
                  </a:lnTo>
                  <a:lnTo>
                    <a:pt x="258" y="1959"/>
                  </a:lnTo>
                  <a:lnTo>
                    <a:pt x="258" y="237"/>
                  </a:lnTo>
                  <a:lnTo>
                    <a:pt x="764" y="1583"/>
                  </a:lnTo>
                  <a:lnTo>
                    <a:pt x="1022" y="1583"/>
                  </a:lnTo>
                  <a:lnTo>
                    <a:pt x="1528" y="237"/>
                  </a:lnTo>
                  <a:lnTo>
                    <a:pt x="1528" y="1959"/>
                  </a:lnTo>
                  <a:lnTo>
                    <a:pt x="1787" y="1959"/>
                  </a:lnTo>
                  <a:lnTo>
                    <a:pt x="1787" y="1"/>
                  </a:lnTo>
                  <a:lnTo>
                    <a:pt x="1399" y="1"/>
                  </a:lnTo>
                  <a:lnTo>
                    <a:pt x="893" y="1335"/>
                  </a:lnTo>
                  <a:lnTo>
                    <a:pt x="387"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6"/>
            <p:cNvSpPr/>
            <p:nvPr/>
          </p:nvSpPr>
          <p:spPr>
            <a:xfrm>
              <a:off x="4729750" y="3383475"/>
              <a:ext cx="31775" cy="49000"/>
            </a:xfrm>
            <a:custGeom>
              <a:rect b="b" l="l" r="r" t="t"/>
              <a:pathLst>
                <a:path extrusionOk="0" h="1960" w="1271">
                  <a:moveTo>
                    <a:pt x="1" y="1"/>
                  </a:moveTo>
                  <a:lnTo>
                    <a:pt x="1" y="1959"/>
                  </a:lnTo>
                  <a:lnTo>
                    <a:pt x="1271" y="1959"/>
                  </a:lnTo>
                  <a:lnTo>
                    <a:pt x="1271" y="1744"/>
                  </a:lnTo>
                  <a:lnTo>
                    <a:pt x="270" y="1744"/>
                  </a:lnTo>
                  <a:lnTo>
                    <a:pt x="270" y="1034"/>
                  </a:lnTo>
                  <a:lnTo>
                    <a:pt x="1206" y="1034"/>
                  </a:lnTo>
                  <a:lnTo>
                    <a:pt x="1206" y="808"/>
                  </a:lnTo>
                  <a:lnTo>
                    <a:pt x="270" y="808"/>
                  </a:lnTo>
                  <a:lnTo>
                    <a:pt x="270" y="227"/>
                  </a:lnTo>
                  <a:lnTo>
                    <a:pt x="1249" y="227"/>
                  </a:lnTo>
                  <a:lnTo>
                    <a:pt x="1249"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6"/>
            <p:cNvSpPr/>
            <p:nvPr/>
          </p:nvSpPr>
          <p:spPr>
            <a:xfrm>
              <a:off x="4793800" y="3383475"/>
              <a:ext cx="41175" cy="49000"/>
            </a:xfrm>
            <a:custGeom>
              <a:rect b="b" l="l" r="r" t="t"/>
              <a:pathLst>
                <a:path extrusionOk="0" h="1960" w="1647">
                  <a:moveTo>
                    <a:pt x="582" y="216"/>
                  </a:moveTo>
                  <a:cubicBezTo>
                    <a:pt x="851" y="216"/>
                    <a:pt x="1055" y="280"/>
                    <a:pt x="1173" y="410"/>
                  </a:cubicBezTo>
                  <a:cubicBezTo>
                    <a:pt x="1303" y="528"/>
                    <a:pt x="1367" y="722"/>
                    <a:pt x="1367" y="980"/>
                  </a:cubicBezTo>
                  <a:cubicBezTo>
                    <a:pt x="1367" y="1249"/>
                    <a:pt x="1303" y="1443"/>
                    <a:pt x="1173" y="1561"/>
                  </a:cubicBezTo>
                  <a:cubicBezTo>
                    <a:pt x="1055" y="1690"/>
                    <a:pt x="851" y="1744"/>
                    <a:pt x="582" y="1744"/>
                  </a:cubicBezTo>
                  <a:lnTo>
                    <a:pt x="259" y="1744"/>
                  </a:lnTo>
                  <a:lnTo>
                    <a:pt x="259" y="216"/>
                  </a:lnTo>
                  <a:close/>
                  <a:moveTo>
                    <a:pt x="0" y="1"/>
                  </a:moveTo>
                  <a:lnTo>
                    <a:pt x="0" y="1959"/>
                  </a:lnTo>
                  <a:lnTo>
                    <a:pt x="538" y="1959"/>
                  </a:lnTo>
                  <a:cubicBezTo>
                    <a:pt x="926" y="1959"/>
                    <a:pt x="1206" y="1884"/>
                    <a:pt x="1378" y="1723"/>
                  </a:cubicBezTo>
                  <a:cubicBezTo>
                    <a:pt x="1561" y="1572"/>
                    <a:pt x="1647" y="1324"/>
                    <a:pt x="1647" y="980"/>
                  </a:cubicBezTo>
                  <a:cubicBezTo>
                    <a:pt x="1647" y="646"/>
                    <a:pt x="1561" y="399"/>
                    <a:pt x="1378" y="237"/>
                  </a:cubicBezTo>
                  <a:cubicBezTo>
                    <a:pt x="1206" y="87"/>
                    <a:pt x="926" y="1"/>
                    <a:pt x="538"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6"/>
            <p:cNvSpPr/>
            <p:nvPr/>
          </p:nvSpPr>
          <p:spPr>
            <a:xfrm>
              <a:off x="4843025" y="3394775"/>
              <a:ext cx="30975" cy="38775"/>
            </a:xfrm>
            <a:custGeom>
              <a:rect b="b" l="l" r="r" t="t"/>
              <a:pathLst>
                <a:path extrusionOk="0" h="1551" w="1239">
                  <a:moveTo>
                    <a:pt x="1002" y="776"/>
                  </a:moveTo>
                  <a:lnTo>
                    <a:pt x="1002" y="829"/>
                  </a:lnTo>
                  <a:cubicBezTo>
                    <a:pt x="1002" y="980"/>
                    <a:pt x="959" y="1109"/>
                    <a:pt x="873" y="1206"/>
                  </a:cubicBezTo>
                  <a:cubicBezTo>
                    <a:pt x="797" y="1303"/>
                    <a:pt x="690" y="1346"/>
                    <a:pt x="561" y="1346"/>
                  </a:cubicBezTo>
                  <a:cubicBezTo>
                    <a:pt x="464" y="1346"/>
                    <a:pt x="378" y="1324"/>
                    <a:pt x="324" y="1271"/>
                  </a:cubicBezTo>
                  <a:cubicBezTo>
                    <a:pt x="270" y="1228"/>
                    <a:pt x="238" y="1152"/>
                    <a:pt x="238" y="1066"/>
                  </a:cubicBezTo>
                  <a:cubicBezTo>
                    <a:pt x="238" y="958"/>
                    <a:pt x="281" y="883"/>
                    <a:pt x="356" y="840"/>
                  </a:cubicBezTo>
                  <a:cubicBezTo>
                    <a:pt x="431" y="797"/>
                    <a:pt x="561" y="776"/>
                    <a:pt x="754" y="776"/>
                  </a:cubicBezTo>
                  <a:close/>
                  <a:moveTo>
                    <a:pt x="604" y="1"/>
                  </a:moveTo>
                  <a:cubicBezTo>
                    <a:pt x="528" y="1"/>
                    <a:pt x="442" y="11"/>
                    <a:pt x="367" y="33"/>
                  </a:cubicBezTo>
                  <a:cubicBezTo>
                    <a:pt x="281" y="44"/>
                    <a:pt x="195" y="76"/>
                    <a:pt x="109" y="108"/>
                  </a:cubicBezTo>
                  <a:lnTo>
                    <a:pt x="109" y="334"/>
                  </a:lnTo>
                  <a:cubicBezTo>
                    <a:pt x="184" y="291"/>
                    <a:pt x="259" y="259"/>
                    <a:pt x="335" y="237"/>
                  </a:cubicBezTo>
                  <a:cubicBezTo>
                    <a:pt x="421" y="216"/>
                    <a:pt x="496" y="205"/>
                    <a:pt x="582" y="205"/>
                  </a:cubicBezTo>
                  <a:cubicBezTo>
                    <a:pt x="711" y="205"/>
                    <a:pt x="819" y="237"/>
                    <a:pt x="894" y="302"/>
                  </a:cubicBezTo>
                  <a:cubicBezTo>
                    <a:pt x="959" y="367"/>
                    <a:pt x="1002" y="453"/>
                    <a:pt x="1002" y="560"/>
                  </a:cubicBezTo>
                  <a:lnTo>
                    <a:pt x="1002" y="582"/>
                  </a:lnTo>
                  <a:lnTo>
                    <a:pt x="657" y="582"/>
                  </a:lnTo>
                  <a:cubicBezTo>
                    <a:pt x="442" y="582"/>
                    <a:pt x="281" y="625"/>
                    <a:pt x="162" y="711"/>
                  </a:cubicBezTo>
                  <a:cubicBezTo>
                    <a:pt x="55" y="797"/>
                    <a:pt x="1" y="915"/>
                    <a:pt x="1" y="1088"/>
                  </a:cubicBezTo>
                  <a:cubicBezTo>
                    <a:pt x="1" y="1228"/>
                    <a:pt x="44" y="1335"/>
                    <a:pt x="130" y="1421"/>
                  </a:cubicBezTo>
                  <a:cubicBezTo>
                    <a:pt x="216" y="1507"/>
                    <a:pt x="345" y="1550"/>
                    <a:pt x="496" y="1550"/>
                  </a:cubicBezTo>
                  <a:cubicBezTo>
                    <a:pt x="614" y="1550"/>
                    <a:pt x="711" y="1529"/>
                    <a:pt x="797" y="1486"/>
                  </a:cubicBezTo>
                  <a:cubicBezTo>
                    <a:pt x="873" y="1443"/>
                    <a:pt x="948" y="1378"/>
                    <a:pt x="1002" y="1292"/>
                  </a:cubicBezTo>
                  <a:lnTo>
                    <a:pt x="1002" y="1507"/>
                  </a:lnTo>
                  <a:lnTo>
                    <a:pt x="1239" y="1507"/>
                  </a:lnTo>
                  <a:lnTo>
                    <a:pt x="1239" y="668"/>
                  </a:lnTo>
                  <a:cubicBezTo>
                    <a:pt x="1239" y="453"/>
                    <a:pt x="1185" y="280"/>
                    <a:pt x="1088" y="173"/>
                  </a:cubicBezTo>
                  <a:cubicBezTo>
                    <a:pt x="980" y="65"/>
                    <a:pt x="819" y="1"/>
                    <a:pt x="604"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6"/>
            <p:cNvSpPr/>
            <p:nvPr/>
          </p:nvSpPr>
          <p:spPr>
            <a:xfrm>
              <a:off x="4882050" y="3385350"/>
              <a:ext cx="22900" cy="47125"/>
            </a:xfrm>
            <a:custGeom>
              <a:rect b="b" l="l" r="r" t="t"/>
              <a:pathLst>
                <a:path extrusionOk="0" h="1885" w="916">
                  <a:moveTo>
                    <a:pt x="173" y="1"/>
                  </a:moveTo>
                  <a:lnTo>
                    <a:pt x="173" y="421"/>
                  </a:lnTo>
                  <a:lnTo>
                    <a:pt x="0" y="421"/>
                  </a:lnTo>
                  <a:lnTo>
                    <a:pt x="0" y="604"/>
                  </a:lnTo>
                  <a:lnTo>
                    <a:pt x="173" y="604"/>
                  </a:lnTo>
                  <a:lnTo>
                    <a:pt x="173" y="1400"/>
                  </a:lnTo>
                  <a:cubicBezTo>
                    <a:pt x="173" y="1594"/>
                    <a:pt x="205" y="1712"/>
                    <a:pt x="280" y="1787"/>
                  </a:cubicBezTo>
                  <a:cubicBezTo>
                    <a:pt x="356" y="1852"/>
                    <a:pt x="485" y="1884"/>
                    <a:pt x="668" y="1884"/>
                  </a:cubicBezTo>
                  <a:lnTo>
                    <a:pt x="915" y="1884"/>
                  </a:lnTo>
                  <a:lnTo>
                    <a:pt x="915" y="1691"/>
                  </a:lnTo>
                  <a:lnTo>
                    <a:pt x="668" y="1691"/>
                  </a:lnTo>
                  <a:cubicBezTo>
                    <a:pt x="571" y="1691"/>
                    <a:pt x="495" y="1669"/>
                    <a:pt x="463" y="1637"/>
                  </a:cubicBezTo>
                  <a:cubicBezTo>
                    <a:pt x="431" y="1605"/>
                    <a:pt x="420" y="1529"/>
                    <a:pt x="420" y="1400"/>
                  </a:cubicBezTo>
                  <a:lnTo>
                    <a:pt x="420" y="604"/>
                  </a:lnTo>
                  <a:lnTo>
                    <a:pt x="915" y="604"/>
                  </a:lnTo>
                  <a:lnTo>
                    <a:pt x="915" y="421"/>
                  </a:lnTo>
                  <a:lnTo>
                    <a:pt x="420" y="421"/>
                  </a:lnTo>
                  <a:lnTo>
                    <a:pt x="420"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6"/>
            <p:cNvSpPr/>
            <p:nvPr/>
          </p:nvSpPr>
          <p:spPr>
            <a:xfrm>
              <a:off x="4910575" y="3394775"/>
              <a:ext cx="30950" cy="38775"/>
            </a:xfrm>
            <a:custGeom>
              <a:rect b="b" l="l" r="r" t="t"/>
              <a:pathLst>
                <a:path extrusionOk="0" h="1551" w="1238">
                  <a:moveTo>
                    <a:pt x="1001" y="776"/>
                  </a:moveTo>
                  <a:lnTo>
                    <a:pt x="1001" y="829"/>
                  </a:lnTo>
                  <a:cubicBezTo>
                    <a:pt x="1001" y="980"/>
                    <a:pt x="958" y="1109"/>
                    <a:pt x="883" y="1206"/>
                  </a:cubicBezTo>
                  <a:cubicBezTo>
                    <a:pt x="797" y="1303"/>
                    <a:pt x="689" y="1346"/>
                    <a:pt x="560" y="1346"/>
                  </a:cubicBezTo>
                  <a:cubicBezTo>
                    <a:pt x="463" y="1346"/>
                    <a:pt x="388" y="1324"/>
                    <a:pt x="323" y="1271"/>
                  </a:cubicBezTo>
                  <a:cubicBezTo>
                    <a:pt x="269" y="1228"/>
                    <a:pt x="237" y="1152"/>
                    <a:pt x="237" y="1066"/>
                  </a:cubicBezTo>
                  <a:cubicBezTo>
                    <a:pt x="237" y="958"/>
                    <a:pt x="280" y="883"/>
                    <a:pt x="355" y="840"/>
                  </a:cubicBezTo>
                  <a:cubicBezTo>
                    <a:pt x="431" y="797"/>
                    <a:pt x="571" y="776"/>
                    <a:pt x="764" y="776"/>
                  </a:cubicBezTo>
                  <a:close/>
                  <a:moveTo>
                    <a:pt x="614" y="1"/>
                  </a:moveTo>
                  <a:cubicBezTo>
                    <a:pt x="528" y="1"/>
                    <a:pt x="452" y="11"/>
                    <a:pt x="366" y="33"/>
                  </a:cubicBezTo>
                  <a:cubicBezTo>
                    <a:pt x="280" y="44"/>
                    <a:pt x="194" y="76"/>
                    <a:pt x="108" y="108"/>
                  </a:cubicBezTo>
                  <a:lnTo>
                    <a:pt x="108" y="334"/>
                  </a:lnTo>
                  <a:cubicBezTo>
                    <a:pt x="183" y="291"/>
                    <a:pt x="259" y="259"/>
                    <a:pt x="334" y="237"/>
                  </a:cubicBezTo>
                  <a:cubicBezTo>
                    <a:pt x="420" y="216"/>
                    <a:pt x="495" y="205"/>
                    <a:pt x="581" y="205"/>
                  </a:cubicBezTo>
                  <a:cubicBezTo>
                    <a:pt x="721" y="205"/>
                    <a:pt x="818" y="237"/>
                    <a:pt x="893" y="302"/>
                  </a:cubicBezTo>
                  <a:cubicBezTo>
                    <a:pt x="969" y="367"/>
                    <a:pt x="1001" y="453"/>
                    <a:pt x="1001" y="560"/>
                  </a:cubicBezTo>
                  <a:lnTo>
                    <a:pt x="1001" y="582"/>
                  </a:lnTo>
                  <a:lnTo>
                    <a:pt x="667" y="582"/>
                  </a:lnTo>
                  <a:cubicBezTo>
                    <a:pt x="441" y="582"/>
                    <a:pt x="280" y="625"/>
                    <a:pt x="162" y="711"/>
                  </a:cubicBezTo>
                  <a:cubicBezTo>
                    <a:pt x="54" y="797"/>
                    <a:pt x="0" y="915"/>
                    <a:pt x="0" y="1088"/>
                  </a:cubicBezTo>
                  <a:cubicBezTo>
                    <a:pt x="0" y="1228"/>
                    <a:pt x="43" y="1335"/>
                    <a:pt x="129" y="1421"/>
                  </a:cubicBezTo>
                  <a:cubicBezTo>
                    <a:pt x="226" y="1507"/>
                    <a:pt x="345" y="1550"/>
                    <a:pt x="495" y="1550"/>
                  </a:cubicBezTo>
                  <a:cubicBezTo>
                    <a:pt x="614" y="1550"/>
                    <a:pt x="711" y="1529"/>
                    <a:pt x="797" y="1486"/>
                  </a:cubicBezTo>
                  <a:cubicBezTo>
                    <a:pt x="883" y="1443"/>
                    <a:pt x="947" y="1378"/>
                    <a:pt x="1001" y="1292"/>
                  </a:cubicBezTo>
                  <a:lnTo>
                    <a:pt x="1001" y="1507"/>
                  </a:lnTo>
                  <a:lnTo>
                    <a:pt x="1238" y="1507"/>
                  </a:lnTo>
                  <a:lnTo>
                    <a:pt x="1238" y="668"/>
                  </a:lnTo>
                  <a:cubicBezTo>
                    <a:pt x="1238" y="453"/>
                    <a:pt x="1195" y="280"/>
                    <a:pt x="1087" y="173"/>
                  </a:cubicBezTo>
                  <a:cubicBezTo>
                    <a:pt x="980" y="65"/>
                    <a:pt x="818" y="1"/>
                    <a:pt x="614"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6"/>
            <p:cNvSpPr/>
            <p:nvPr/>
          </p:nvSpPr>
          <p:spPr>
            <a:xfrm>
              <a:off x="5318200" y="3383475"/>
              <a:ext cx="44950" cy="49000"/>
            </a:xfrm>
            <a:custGeom>
              <a:rect b="b" l="l" r="r" t="t"/>
              <a:pathLst>
                <a:path extrusionOk="0" h="1960" w="1798">
                  <a:moveTo>
                    <a:pt x="0" y="1"/>
                  </a:moveTo>
                  <a:lnTo>
                    <a:pt x="0" y="1959"/>
                  </a:lnTo>
                  <a:lnTo>
                    <a:pt x="258" y="1959"/>
                  </a:lnTo>
                  <a:lnTo>
                    <a:pt x="258" y="237"/>
                  </a:lnTo>
                  <a:lnTo>
                    <a:pt x="764" y="1583"/>
                  </a:lnTo>
                  <a:lnTo>
                    <a:pt x="1023" y="1583"/>
                  </a:lnTo>
                  <a:lnTo>
                    <a:pt x="1528" y="237"/>
                  </a:lnTo>
                  <a:lnTo>
                    <a:pt x="1528" y="1959"/>
                  </a:lnTo>
                  <a:lnTo>
                    <a:pt x="1797" y="1959"/>
                  </a:lnTo>
                  <a:lnTo>
                    <a:pt x="1797" y="1"/>
                  </a:lnTo>
                  <a:lnTo>
                    <a:pt x="1399" y="1"/>
                  </a:lnTo>
                  <a:lnTo>
                    <a:pt x="893" y="1335"/>
                  </a:lnTo>
                  <a:lnTo>
                    <a:pt x="398"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6"/>
            <p:cNvSpPr/>
            <p:nvPr/>
          </p:nvSpPr>
          <p:spPr>
            <a:xfrm>
              <a:off x="5376050" y="3383475"/>
              <a:ext cx="6750" cy="49000"/>
            </a:xfrm>
            <a:custGeom>
              <a:rect b="b" l="l" r="r" t="t"/>
              <a:pathLst>
                <a:path extrusionOk="0" h="1960" w="270">
                  <a:moveTo>
                    <a:pt x="0" y="1"/>
                  </a:moveTo>
                  <a:lnTo>
                    <a:pt x="0" y="1959"/>
                  </a:lnTo>
                  <a:lnTo>
                    <a:pt x="269" y="1959"/>
                  </a:lnTo>
                  <a:lnTo>
                    <a:pt x="269"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6"/>
            <p:cNvSpPr/>
            <p:nvPr/>
          </p:nvSpPr>
          <p:spPr>
            <a:xfrm>
              <a:off x="5395950" y="3383475"/>
              <a:ext cx="44950" cy="49000"/>
            </a:xfrm>
            <a:custGeom>
              <a:rect b="b" l="l" r="r" t="t"/>
              <a:pathLst>
                <a:path extrusionOk="0" h="1960" w="1798">
                  <a:moveTo>
                    <a:pt x="0" y="1"/>
                  </a:moveTo>
                  <a:lnTo>
                    <a:pt x="0" y="1959"/>
                  </a:lnTo>
                  <a:lnTo>
                    <a:pt x="259" y="1959"/>
                  </a:lnTo>
                  <a:lnTo>
                    <a:pt x="259" y="237"/>
                  </a:lnTo>
                  <a:lnTo>
                    <a:pt x="765" y="1583"/>
                  </a:lnTo>
                  <a:lnTo>
                    <a:pt x="1034" y="1583"/>
                  </a:lnTo>
                  <a:lnTo>
                    <a:pt x="1539" y="237"/>
                  </a:lnTo>
                  <a:lnTo>
                    <a:pt x="1539" y="1959"/>
                  </a:lnTo>
                  <a:lnTo>
                    <a:pt x="1798" y="1959"/>
                  </a:lnTo>
                  <a:lnTo>
                    <a:pt x="1798" y="1"/>
                  </a:lnTo>
                  <a:lnTo>
                    <a:pt x="1400" y="1"/>
                  </a:lnTo>
                  <a:lnTo>
                    <a:pt x="894" y="1335"/>
                  </a:lnTo>
                  <a:lnTo>
                    <a:pt x="399"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6"/>
            <p:cNvSpPr/>
            <p:nvPr/>
          </p:nvSpPr>
          <p:spPr>
            <a:xfrm>
              <a:off x="5454075" y="3383475"/>
              <a:ext cx="31500" cy="49000"/>
            </a:xfrm>
            <a:custGeom>
              <a:rect b="b" l="l" r="r" t="t"/>
              <a:pathLst>
                <a:path extrusionOk="0" h="1960" w="1260">
                  <a:moveTo>
                    <a:pt x="0" y="1"/>
                  </a:moveTo>
                  <a:lnTo>
                    <a:pt x="0" y="1959"/>
                  </a:lnTo>
                  <a:lnTo>
                    <a:pt x="1259" y="1959"/>
                  </a:lnTo>
                  <a:lnTo>
                    <a:pt x="1259" y="1744"/>
                  </a:lnTo>
                  <a:lnTo>
                    <a:pt x="269" y="1744"/>
                  </a:lnTo>
                  <a:lnTo>
                    <a:pt x="269" y="1034"/>
                  </a:lnTo>
                  <a:lnTo>
                    <a:pt x="1195" y="1034"/>
                  </a:lnTo>
                  <a:lnTo>
                    <a:pt x="1195" y="808"/>
                  </a:lnTo>
                  <a:lnTo>
                    <a:pt x="269" y="808"/>
                  </a:lnTo>
                  <a:lnTo>
                    <a:pt x="269" y="227"/>
                  </a:lnTo>
                  <a:lnTo>
                    <a:pt x="1238" y="227"/>
                  </a:lnTo>
                  <a:lnTo>
                    <a:pt x="1238"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6"/>
            <p:cNvSpPr/>
            <p:nvPr/>
          </p:nvSpPr>
          <p:spPr>
            <a:xfrm>
              <a:off x="5517825" y="3383475"/>
              <a:ext cx="41475" cy="49000"/>
            </a:xfrm>
            <a:custGeom>
              <a:rect b="b" l="l" r="r" t="t"/>
              <a:pathLst>
                <a:path extrusionOk="0" h="1960" w="1659">
                  <a:moveTo>
                    <a:pt x="593" y="216"/>
                  </a:moveTo>
                  <a:cubicBezTo>
                    <a:pt x="862" y="216"/>
                    <a:pt x="1055" y="280"/>
                    <a:pt x="1185" y="410"/>
                  </a:cubicBezTo>
                  <a:cubicBezTo>
                    <a:pt x="1314" y="528"/>
                    <a:pt x="1378" y="722"/>
                    <a:pt x="1378" y="980"/>
                  </a:cubicBezTo>
                  <a:cubicBezTo>
                    <a:pt x="1378" y="1249"/>
                    <a:pt x="1314" y="1443"/>
                    <a:pt x="1185" y="1561"/>
                  </a:cubicBezTo>
                  <a:cubicBezTo>
                    <a:pt x="1055" y="1690"/>
                    <a:pt x="862" y="1744"/>
                    <a:pt x="593" y="1744"/>
                  </a:cubicBezTo>
                  <a:lnTo>
                    <a:pt x="270" y="1744"/>
                  </a:lnTo>
                  <a:lnTo>
                    <a:pt x="270" y="216"/>
                  </a:lnTo>
                  <a:close/>
                  <a:moveTo>
                    <a:pt x="1" y="1"/>
                  </a:moveTo>
                  <a:lnTo>
                    <a:pt x="1" y="1959"/>
                  </a:lnTo>
                  <a:lnTo>
                    <a:pt x="550" y="1959"/>
                  </a:lnTo>
                  <a:cubicBezTo>
                    <a:pt x="926" y="1959"/>
                    <a:pt x="1206" y="1884"/>
                    <a:pt x="1389" y="1723"/>
                  </a:cubicBezTo>
                  <a:cubicBezTo>
                    <a:pt x="1561" y="1572"/>
                    <a:pt x="1658" y="1324"/>
                    <a:pt x="1658" y="980"/>
                  </a:cubicBezTo>
                  <a:cubicBezTo>
                    <a:pt x="1658" y="646"/>
                    <a:pt x="1561" y="399"/>
                    <a:pt x="1389" y="237"/>
                  </a:cubicBezTo>
                  <a:cubicBezTo>
                    <a:pt x="1206" y="87"/>
                    <a:pt x="926" y="1"/>
                    <a:pt x="550"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6"/>
            <p:cNvSpPr/>
            <p:nvPr/>
          </p:nvSpPr>
          <p:spPr>
            <a:xfrm>
              <a:off x="5567075" y="3394775"/>
              <a:ext cx="31225" cy="38775"/>
            </a:xfrm>
            <a:custGeom>
              <a:rect b="b" l="l" r="r" t="t"/>
              <a:pathLst>
                <a:path extrusionOk="0" h="1551" w="1249">
                  <a:moveTo>
                    <a:pt x="1001" y="776"/>
                  </a:moveTo>
                  <a:lnTo>
                    <a:pt x="1001" y="829"/>
                  </a:lnTo>
                  <a:cubicBezTo>
                    <a:pt x="1001" y="980"/>
                    <a:pt x="969" y="1109"/>
                    <a:pt x="883" y="1206"/>
                  </a:cubicBezTo>
                  <a:cubicBezTo>
                    <a:pt x="807" y="1303"/>
                    <a:pt x="700" y="1346"/>
                    <a:pt x="560" y="1346"/>
                  </a:cubicBezTo>
                  <a:cubicBezTo>
                    <a:pt x="463" y="1346"/>
                    <a:pt x="388" y="1324"/>
                    <a:pt x="334" y="1271"/>
                  </a:cubicBezTo>
                  <a:cubicBezTo>
                    <a:pt x="269" y="1228"/>
                    <a:pt x="248" y="1152"/>
                    <a:pt x="248" y="1066"/>
                  </a:cubicBezTo>
                  <a:cubicBezTo>
                    <a:pt x="248" y="958"/>
                    <a:pt x="280" y="883"/>
                    <a:pt x="355" y="840"/>
                  </a:cubicBezTo>
                  <a:cubicBezTo>
                    <a:pt x="431" y="797"/>
                    <a:pt x="571" y="776"/>
                    <a:pt x="764" y="776"/>
                  </a:cubicBezTo>
                  <a:close/>
                  <a:moveTo>
                    <a:pt x="614" y="1"/>
                  </a:moveTo>
                  <a:cubicBezTo>
                    <a:pt x="538" y="1"/>
                    <a:pt x="452" y="11"/>
                    <a:pt x="366" y="33"/>
                  </a:cubicBezTo>
                  <a:cubicBezTo>
                    <a:pt x="291" y="44"/>
                    <a:pt x="205" y="76"/>
                    <a:pt x="108" y="108"/>
                  </a:cubicBezTo>
                  <a:lnTo>
                    <a:pt x="108" y="334"/>
                  </a:lnTo>
                  <a:cubicBezTo>
                    <a:pt x="183" y="291"/>
                    <a:pt x="259" y="259"/>
                    <a:pt x="345" y="237"/>
                  </a:cubicBezTo>
                  <a:cubicBezTo>
                    <a:pt x="420" y="216"/>
                    <a:pt x="506" y="205"/>
                    <a:pt x="592" y="205"/>
                  </a:cubicBezTo>
                  <a:cubicBezTo>
                    <a:pt x="721" y="205"/>
                    <a:pt x="818" y="237"/>
                    <a:pt x="894" y="302"/>
                  </a:cubicBezTo>
                  <a:cubicBezTo>
                    <a:pt x="969" y="367"/>
                    <a:pt x="1001" y="453"/>
                    <a:pt x="1001" y="560"/>
                  </a:cubicBezTo>
                  <a:lnTo>
                    <a:pt x="1001" y="582"/>
                  </a:lnTo>
                  <a:lnTo>
                    <a:pt x="668" y="582"/>
                  </a:lnTo>
                  <a:cubicBezTo>
                    <a:pt x="442" y="582"/>
                    <a:pt x="280" y="625"/>
                    <a:pt x="172" y="711"/>
                  </a:cubicBezTo>
                  <a:cubicBezTo>
                    <a:pt x="54" y="797"/>
                    <a:pt x="0" y="915"/>
                    <a:pt x="0" y="1088"/>
                  </a:cubicBezTo>
                  <a:cubicBezTo>
                    <a:pt x="0" y="1228"/>
                    <a:pt x="43" y="1335"/>
                    <a:pt x="140" y="1421"/>
                  </a:cubicBezTo>
                  <a:cubicBezTo>
                    <a:pt x="226" y="1507"/>
                    <a:pt x="345" y="1550"/>
                    <a:pt x="495" y="1550"/>
                  </a:cubicBezTo>
                  <a:cubicBezTo>
                    <a:pt x="614" y="1550"/>
                    <a:pt x="721" y="1529"/>
                    <a:pt x="797" y="1486"/>
                  </a:cubicBezTo>
                  <a:cubicBezTo>
                    <a:pt x="883" y="1443"/>
                    <a:pt x="947" y="1378"/>
                    <a:pt x="1001" y="1292"/>
                  </a:cubicBezTo>
                  <a:lnTo>
                    <a:pt x="1001" y="1507"/>
                  </a:lnTo>
                  <a:lnTo>
                    <a:pt x="1249" y="1507"/>
                  </a:lnTo>
                  <a:lnTo>
                    <a:pt x="1249" y="668"/>
                  </a:lnTo>
                  <a:cubicBezTo>
                    <a:pt x="1249" y="453"/>
                    <a:pt x="1195" y="280"/>
                    <a:pt x="1087" y="173"/>
                  </a:cubicBezTo>
                  <a:cubicBezTo>
                    <a:pt x="980" y="65"/>
                    <a:pt x="829" y="1"/>
                    <a:pt x="614"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6"/>
            <p:cNvSpPr/>
            <p:nvPr/>
          </p:nvSpPr>
          <p:spPr>
            <a:xfrm>
              <a:off x="5606075" y="3385350"/>
              <a:ext cx="23175" cy="47125"/>
            </a:xfrm>
            <a:custGeom>
              <a:rect b="b" l="l" r="r" t="t"/>
              <a:pathLst>
                <a:path extrusionOk="0" h="1885" w="927">
                  <a:moveTo>
                    <a:pt x="184" y="1"/>
                  </a:moveTo>
                  <a:lnTo>
                    <a:pt x="184" y="421"/>
                  </a:lnTo>
                  <a:lnTo>
                    <a:pt x="1" y="421"/>
                  </a:lnTo>
                  <a:lnTo>
                    <a:pt x="1" y="604"/>
                  </a:lnTo>
                  <a:lnTo>
                    <a:pt x="184" y="604"/>
                  </a:lnTo>
                  <a:lnTo>
                    <a:pt x="184" y="1400"/>
                  </a:lnTo>
                  <a:cubicBezTo>
                    <a:pt x="184" y="1594"/>
                    <a:pt x="216" y="1712"/>
                    <a:pt x="291" y="1787"/>
                  </a:cubicBezTo>
                  <a:cubicBezTo>
                    <a:pt x="356" y="1852"/>
                    <a:pt x="485" y="1884"/>
                    <a:pt x="668" y="1884"/>
                  </a:cubicBezTo>
                  <a:lnTo>
                    <a:pt x="926" y="1884"/>
                  </a:lnTo>
                  <a:lnTo>
                    <a:pt x="926" y="1691"/>
                  </a:lnTo>
                  <a:lnTo>
                    <a:pt x="668" y="1691"/>
                  </a:lnTo>
                  <a:cubicBezTo>
                    <a:pt x="571" y="1691"/>
                    <a:pt x="507" y="1669"/>
                    <a:pt x="474" y="1637"/>
                  </a:cubicBezTo>
                  <a:cubicBezTo>
                    <a:pt x="442" y="1605"/>
                    <a:pt x="421" y="1529"/>
                    <a:pt x="421" y="1400"/>
                  </a:cubicBezTo>
                  <a:lnTo>
                    <a:pt x="421" y="604"/>
                  </a:lnTo>
                  <a:lnTo>
                    <a:pt x="926" y="604"/>
                  </a:lnTo>
                  <a:lnTo>
                    <a:pt x="926" y="421"/>
                  </a:lnTo>
                  <a:lnTo>
                    <a:pt x="421" y="421"/>
                  </a:lnTo>
                  <a:lnTo>
                    <a:pt x="421"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6"/>
            <p:cNvSpPr/>
            <p:nvPr/>
          </p:nvSpPr>
          <p:spPr>
            <a:xfrm>
              <a:off x="5634875" y="3394775"/>
              <a:ext cx="30975" cy="38775"/>
            </a:xfrm>
            <a:custGeom>
              <a:rect b="b" l="l" r="r" t="t"/>
              <a:pathLst>
                <a:path extrusionOk="0" h="1551" w="1239">
                  <a:moveTo>
                    <a:pt x="1001" y="776"/>
                  </a:moveTo>
                  <a:lnTo>
                    <a:pt x="1001" y="829"/>
                  </a:lnTo>
                  <a:cubicBezTo>
                    <a:pt x="1001" y="980"/>
                    <a:pt x="958" y="1109"/>
                    <a:pt x="872" y="1206"/>
                  </a:cubicBezTo>
                  <a:cubicBezTo>
                    <a:pt x="797" y="1303"/>
                    <a:pt x="689" y="1346"/>
                    <a:pt x="549" y="1346"/>
                  </a:cubicBezTo>
                  <a:cubicBezTo>
                    <a:pt x="452" y="1346"/>
                    <a:pt x="377" y="1324"/>
                    <a:pt x="323" y="1271"/>
                  </a:cubicBezTo>
                  <a:cubicBezTo>
                    <a:pt x="269" y="1228"/>
                    <a:pt x="237" y="1152"/>
                    <a:pt x="237" y="1066"/>
                  </a:cubicBezTo>
                  <a:cubicBezTo>
                    <a:pt x="237" y="958"/>
                    <a:pt x="280" y="883"/>
                    <a:pt x="356" y="840"/>
                  </a:cubicBezTo>
                  <a:cubicBezTo>
                    <a:pt x="431" y="797"/>
                    <a:pt x="560" y="776"/>
                    <a:pt x="754" y="776"/>
                  </a:cubicBezTo>
                  <a:close/>
                  <a:moveTo>
                    <a:pt x="603" y="1"/>
                  </a:moveTo>
                  <a:cubicBezTo>
                    <a:pt x="528" y="1"/>
                    <a:pt x="442" y="11"/>
                    <a:pt x="356" y="33"/>
                  </a:cubicBezTo>
                  <a:cubicBezTo>
                    <a:pt x="280" y="44"/>
                    <a:pt x="194" y="76"/>
                    <a:pt x="108" y="108"/>
                  </a:cubicBezTo>
                  <a:lnTo>
                    <a:pt x="108" y="334"/>
                  </a:lnTo>
                  <a:cubicBezTo>
                    <a:pt x="173" y="291"/>
                    <a:pt x="259" y="259"/>
                    <a:pt x="334" y="237"/>
                  </a:cubicBezTo>
                  <a:cubicBezTo>
                    <a:pt x="409" y="216"/>
                    <a:pt x="495" y="205"/>
                    <a:pt x="582" y="205"/>
                  </a:cubicBezTo>
                  <a:cubicBezTo>
                    <a:pt x="711" y="205"/>
                    <a:pt x="818" y="237"/>
                    <a:pt x="883" y="302"/>
                  </a:cubicBezTo>
                  <a:cubicBezTo>
                    <a:pt x="958" y="367"/>
                    <a:pt x="1001" y="453"/>
                    <a:pt x="1001" y="560"/>
                  </a:cubicBezTo>
                  <a:lnTo>
                    <a:pt x="1001" y="582"/>
                  </a:lnTo>
                  <a:lnTo>
                    <a:pt x="657" y="582"/>
                  </a:lnTo>
                  <a:cubicBezTo>
                    <a:pt x="442" y="582"/>
                    <a:pt x="269" y="625"/>
                    <a:pt x="162" y="711"/>
                  </a:cubicBezTo>
                  <a:cubicBezTo>
                    <a:pt x="54" y="797"/>
                    <a:pt x="0" y="915"/>
                    <a:pt x="0" y="1088"/>
                  </a:cubicBezTo>
                  <a:cubicBezTo>
                    <a:pt x="0" y="1228"/>
                    <a:pt x="43" y="1335"/>
                    <a:pt x="129" y="1421"/>
                  </a:cubicBezTo>
                  <a:cubicBezTo>
                    <a:pt x="216" y="1507"/>
                    <a:pt x="334" y="1550"/>
                    <a:pt x="485" y="1550"/>
                  </a:cubicBezTo>
                  <a:cubicBezTo>
                    <a:pt x="603" y="1550"/>
                    <a:pt x="711" y="1529"/>
                    <a:pt x="786" y="1486"/>
                  </a:cubicBezTo>
                  <a:cubicBezTo>
                    <a:pt x="872" y="1443"/>
                    <a:pt x="937" y="1378"/>
                    <a:pt x="1001" y="1292"/>
                  </a:cubicBezTo>
                  <a:lnTo>
                    <a:pt x="1001" y="1507"/>
                  </a:lnTo>
                  <a:lnTo>
                    <a:pt x="1238" y="1507"/>
                  </a:lnTo>
                  <a:lnTo>
                    <a:pt x="1238" y="668"/>
                  </a:lnTo>
                  <a:cubicBezTo>
                    <a:pt x="1238" y="453"/>
                    <a:pt x="1184" y="280"/>
                    <a:pt x="1077" y="173"/>
                  </a:cubicBezTo>
                  <a:cubicBezTo>
                    <a:pt x="980" y="65"/>
                    <a:pt x="818" y="1"/>
                    <a:pt x="603"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6"/>
            <p:cNvSpPr/>
            <p:nvPr/>
          </p:nvSpPr>
          <p:spPr>
            <a:xfrm>
              <a:off x="4852450" y="1775075"/>
              <a:ext cx="44950" cy="48975"/>
            </a:xfrm>
            <a:custGeom>
              <a:rect b="b" l="l" r="r" t="t"/>
              <a:pathLst>
                <a:path extrusionOk="0" h="1959" w="1798">
                  <a:moveTo>
                    <a:pt x="1" y="0"/>
                  </a:moveTo>
                  <a:lnTo>
                    <a:pt x="1" y="1959"/>
                  </a:lnTo>
                  <a:lnTo>
                    <a:pt x="259" y="1959"/>
                  </a:lnTo>
                  <a:lnTo>
                    <a:pt x="259" y="237"/>
                  </a:lnTo>
                  <a:lnTo>
                    <a:pt x="765" y="1582"/>
                  </a:lnTo>
                  <a:lnTo>
                    <a:pt x="1034" y="1582"/>
                  </a:lnTo>
                  <a:lnTo>
                    <a:pt x="1540" y="237"/>
                  </a:lnTo>
                  <a:lnTo>
                    <a:pt x="1540" y="1959"/>
                  </a:lnTo>
                  <a:lnTo>
                    <a:pt x="1798" y="1959"/>
                  </a:lnTo>
                  <a:lnTo>
                    <a:pt x="1798" y="0"/>
                  </a:lnTo>
                  <a:lnTo>
                    <a:pt x="1400" y="0"/>
                  </a:lnTo>
                  <a:lnTo>
                    <a:pt x="894" y="1335"/>
                  </a:lnTo>
                  <a:lnTo>
                    <a:pt x="399"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6"/>
            <p:cNvSpPr/>
            <p:nvPr/>
          </p:nvSpPr>
          <p:spPr>
            <a:xfrm>
              <a:off x="4910575" y="1775075"/>
              <a:ext cx="6475" cy="48975"/>
            </a:xfrm>
            <a:custGeom>
              <a:rect b="b" l="l" r="r" t="t"/>
              <a:pathLst>
                <a:path extrusionOk="0" h="1959" w="259">
                  <a:moveTo>
                    <a:pt x="0" y="0"/>
                  </a:moveTo>
                  <a:lnTo>
                    <a:pt x="0" y="1959"/>
                  </a:lnTo>
                  <a:lnTo>
                    <a:pt x="259" y="1959"/>
                  </a:lnTo>
                  <a:lnTo>
                    <a:pt x="259"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6"/>
            <p:cNvSpPr/>
            <p:nvPr/>
          </p:nvSpPr>
          <p:spPr>
            <a:xfrm>
              <a:off x="4930200" y="1775075"/>
              <a:ext cx="44975" cy="48975"/>
            </a:xfrm>
            <a:custGeom>
              <a:rect b="b" l="l" r="r" t="t"/>
              <a:pathLst>
                <a:path extrusionOk="0" h="1959" w="1799">
                  <a:moveTo>
                    <a:pt x="1" y="0"/>
                  </a:moveTo>
                  <a:lnTo>
                    <a:pt x="1" y="1959"/>
                  </a:lnTo>
                  <a:lnTo>
                    <a:pt x="259" y="1959"/>
                  </a:lnTo>
                  <a:lnTo>
                    <a:pt x="259" y="237"/>
                  </a:lnTo>
                  <a:lnTo>
                    <a:pt x="765" y="1582"/>
                  </a:lnTo>
                  <a:lnTo>
                    <a:pt x="1034" y="1582"/>
                  </a:lnTo>
                  <a:lnTo>
                    <a:pt x="1540" y="237"/>
                  </a:lnTo>
                  <a:lnTo>
                    <a:pt x="1540" y="1959"/>
                  </a:lnTo>
                  <a:lnTo>
                    <a:pt x="1798" y="1959"/>
                  </a:lnTo>
                  <a:lnTo>
                    <a:pt x="1798" y="0"/>
                  </a:lnTo>
                  <a:lnTo>
                    <a:pt x="1400" y="0"/>
                  </a:lnTo>
                  <a:lnTo>
                    <a:pt x="905" y="1335"/>
                  </a:lnTo>
                  <a:lnTo>
                    <a:pt x="399"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6"/>
            <p:cNvSpPr/>
            <p:nvPr/>
          </p:nvSpPr>
          <p:spPr>
            <a:xfrm>
              <a:off x="4988325" y="1775075"/>
              <a:ext cx="31775" cy="48975"/>
            </a:xfrm>
            <a:custGeom>
              <a:rect b="b" l="l" r="r" t="t"/>
              <a:pathLst>
                <a:path extrusionOk="0" h="1959" w="1271">
                  <a:moveTo>
                    <a:pt x="1" y="0"/>
                  </a:moveTo>
                  <a:lnTo>
                    <a:pt x="1" y="1959"/>
                  </a:lnTo>
                  <a:lnTo>
                    <a:pt x="1270" y="1959"/>
                  </a:lnTo>
                  <a:lnTo>
                    <a:pt x="1270" y="1733"/>
                  </a:lnTo>
                  <a:lnTo>
                    <a:pt x="270" y="1733"/>
                  </a:lnTo>
                  <a:lnTo>
                    <a:pt x="270" y="1023"/>
                  </a:lnTo>
                  <a:lnTo>
                    <a:pt x="1206" y="1023"/>
                  </a:lnTo>
                  <a:lnTo>
                    <a:pt x="1206" y="807"/>
                  </a:lnTo>
                  <a:lnTo>
                    <a:pt x="270" y="807"/>
                  </a:lnTo>
                  <a:lnTo>
                    <a:pt x="270" y="226"/>
                  </a:lnTo>
                  <a:lnTo>
                    <a:pt x="1238" y="226"/>
                  </a:lnTo>
                  <a:lnTo>
                    <a:pt x="1238"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6"/>
            <p:cNvSpPr/>
            <p:nvPr/>
          </p:nvSpPr>
          <p:spPr>
            <a:xfrm>
              <a:off x="5052350" y="1775075"/>
              <a:ext cx="41200" cy="48975"/>
            </a:xfrm>
            <a:custGeom>
              <a:rect b="b" l="l" r="r" t="t"/>
              <a:pathLst>
                <a:path extrusionOk="0" h="1959" w="1648">
                  <a:moveTo>
                    <a:pt x="582" y="215"/>
                  </a:moveTo>
                  <a:cubicBezTo>
                    <a:pt x="851" y="215"/>
                    <a:pt x="1045" y="280"/>
                    <a:pt x="1174" y="398"/>
                  </a:cubicBezTo>
                  <a:cubicBezTo>
                    <a:pt x="1303" y="527"/>
                    <a:pt x="1368" y="710"/>
                    <a:pt x="1368" y="979"/>
                  </a:cubicBezTo>
                  <a:cubicBezTo>
                    <a:pt x="1368" y="1238"/>
                    <a:pt x="1303" y="1432"/>
                    <a:pt x="1174" y="1561"/>
                  </a:cubicBezTo>
                  <a:cubicBezTo>
                    <a:pt x="1045" y="1679"/>
                    <a:pt x="851" y="1744"/>
                    <a:pt x="582" y="1744"/>
                  </a:cubicBezTo>
                  <a:lnTo>
                    <a:pt x="259" y="1744"/>
                  </a:lnTo>
                  <a:lnTo>
                    <a:pt x="259" y="215"/>
                  </a:lnTo>
                  <a:close/>
                  <a:moveTo>
                    <a:pt x="1" y="0"/>
                  </a:moveTo>
                  <a:lnTo>
                    <a:pt x="1" y="1959"/>
                  </a:lnTo>
                  <a:lnTo>
                    <a:pt x="539" y="1959"/>
                  </a:lnTo>
                  <a:cubicBezTo>
                    <a:pt x="916" y="1959"/>
                    <a:pt x="1196" y="1884"/>
                    <a:pt x="1379" y="1722"/>
                  </a:cubicBezTo>
                  <a:cubicBezTo>
                    <a:pt x="1551" y="1561"/>
                    <a:pt x="1648" y="1313"/>
                    <a:pt x="1648" y="979"/>
                  </a:cubicBezTo>
                  <a:cubicBezTo>
                    <a:pt x="1648" y="646"/>
                    <a:pt x="1551" y="398"/>
                    <a:pt x="1379" y="237"/>
                  </a:cubicBezTo>
                  <a:cubicBezTo>
                    <a:pt x="1196" y="75"/>
                    <a:pt x="916" y="0"/>
                    <a:pt x="539"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6"/>
            <p:cNvSpPr/>
            <p:nvPr/>
          </p:nvSpPr>
          <p:spPr>
            <a:xfrm>
              <a:off x="5101600" y="1786375"/>
              <a:ext cx="30975" cy="38750"/>
            </a:xfrm>
            <a:custGeom>
              <a:rect b="b" l="l" r="r" t="t"/>
              <a:pathLst>
                <a:path extrusionOk="0" h="1550" w="1239">
                  <a:moveTo>
                    <a:pt x="1001" y="764"/>
                  </a:moveTo>
                  <a:lnTo>
                    <a:pt x="1001" y="818"/>
                  </a:lnTo>
                  <a:cubicBezTo>
                    <a:pt x="1001" y="980"/>
                    <a:pt x="958" y="1109"/>
                    <a:pt x="872" y="1206"/>
                  </a:cubicBezTo>
                  <a:cubicBezTo>
                    <a:pt x="797" y="1302"/>
                    <a:pt x="689" y="1345"/>
                    <a:pt x="549" y="1345"/>
                  </a:cubicBezTo>
                  <a:cubicBezTo>
                    <a:pt x="452" y="1345"/>
                    <a:pt x="377" y="1324"/>
                    <a:pt x="323" y="1270"/>
                  </a:cubicBezTo>
                  <a:cubicBezTo>
                    <a:pt x="270" y="1216"/>
                    <a:pt x="237" y="1152"/>
                    <a:pt x="237" y="1066"/>
                  </a:cubicBezTo>
                  <a:cubicBezTo>
                    <a:pt x="237" y="958"/>
                    <a:pt x="270" y="883"/>
                    <a:pt x="345" y="840"/>
                  </a:cubicBezTo>
                  <a:cubicBezTo>
                    <a:pt x="420" y="797"/>
                    <a:pt x="560" y="764"/>
                    <a:pt x="754" y="764"/>
                  </a:cubicBezTo>
                  <a:close/>
                  <a:moveTo>
                    <a:pt x="603" y="0"/>
                  </a:moveTo>
                  <a:cubicBezTo>
                    <a:pt x="528" y="0"/>
                    <a:pt x="442" y="11"/>
                    <a:pt x="356" y="32"/>
                  </a:cubicBezTo>
                  <a:cubicBezTo>
                    <a:pt x="280" y="43"/>
                    <a:pt x="194" y="75"/>
                    <a:pt x="108" y="108"/>
                  </a:cubicBezTo>
                  <a:lnTo>
                    <a:pt x="108" y="323"/>
                  </a:lnTo>
                  <a:cubicBezTo>
                    <a:pt x="173" y="291"/>
                    <a:pt x="248" y="258"/>
                    <a:pt x="334" y="237"/>
                  </a:cubicBezTo>
                  <a:cubicBezTo>
                    <a:pt x="409" y="215"/>
                    <a:pt x="496" y="205"/>
                    <a:pt x="582" y="205"/>
                  </a:cubicBezTo>
                  <a:cubicBezTo>
                    <a:pt x="711" y="205"/>
                    <a:pt x="818" y="237"/>
                    <a:pt x="883" y="301"/>
                  </a:cubicBezTo>
                  <a:cubicBezTo>
                    <a:pt x="958" y="355"/>
                    <a:pt x="1001" y="441"/>
                    <a:pt x="1001" y="560"/>
                  </a:cubicBezTo>
                  <a:lnTo>
                    <a:pt x="1001" y="581"/>
                  </a:lnTo>
                  <a:lnTo>
                    <a:pt x="657" y="581"/>
                  </a:lnTo>
                  <a:cubicBezTo>
                    <a:pt x="442" y="581"/>
                    <a:pt x="270" y="624"/>
                    <a:pt x="162" y="710"/>
                  </a:cubicBezTo>
                  <a:cubicBezTo>
                    <a:pt x="54" y="786"/>
                    <a:pt x="0" y="915"/>
                    <a:pt x="0" y="1076"/>
                  </a:cubicBezTo>
                  <a:cubicBezTo>
                    <a:pt x="0" y="1227"/>
                    <a:pt x="44" y="1335"/>
                    <a:pt x="130" y="1421"/>
                  </a:cubicBezTo>
                  <a:cubicBezTo>
                    <a:pt x="216" y="1507"/>
                    <a:pt x="334" y="1550"/>
                    <a:pt x="485" y="1550"/>
                  </a:cubicBezTo>
                  <a:cubicBezTo>
                    <a:pt x="603" y="1550"/>
                    <a:pt x="711" y="1528"/>
                    <a:pt x="786" y="1485"/>
                  </a:cubicBezTo>
                  <a:cubicBezTo>
                    <a:pt x="872" y="1442"/>
                    <a:pt x="937" y="1378"/>
                    <a:pt x="1001" y="1281"/>
                  </a:cubicBezTo>
                  <a:lnTo>
                    <a:pt x="1001" y="1507"/>
                  </a:lnTo>
                  <a:lnTo>
                    <a:pt x="1238" y="1507"/>
                  </a:lnTo>
                  <a:lnTo>
                    <a:pt x="1238" y="667"/>
                  </a:lnTo>
                  <a:cubicBezTo>
                    <a:pt x="1238" y="441"/>
                    <a:pt x="1184" y="280"/>
                    <a:pt x="1077" y="172"/>
                  </a:cubicBezTo>
                  <a:cubicBezTo>
                    <a:pt x="980" y="54"/>
                    <a:pt x="818" y="0"/>
                    <a:pt x="603"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6"/>
            <p:cNvSpPr/>
            <p:nvPr/>
          </p:nvSpPr>
          <p:spPr>
            <a:xfrm>
              <a:off x="5140350" y="1776950"/>
              <a:ext cx="23150" cy="47100"/>
            </a:xfrm>
            <a:custGeom>
              <a:rect b="b" l="l" r="r" t="t"/>
              <a:pathLst>
                <a:path extrusionOk="0" h="1884" w="926">
                  <a:moveTo>
                    <a:pt x="183" y="0"/>
                  </a:moveTo>
                  <a:lnTo>
                    <a:pt x="183" y="409"/>
                  </a:lnTo>
                  <a:lnTo>
                    <a:pt x="0" y="409"/>
                  </a:lnTo>
                  <a:lnTo>
                    <a:pt x="0" y="603"/>
                  </a:lnTo>
                  <a:lnTo>
                    <a:pt x="183" y="603"/>
                  </a:lnTo>
                  <a:lnTo>
                    <a:pt x="183" y="1400"/>
                  </a:lnTo>
                  <a:cubicBezTo>
                    <a:pt x="183" y="1583"/>
                    <a:pt x="215" y="1712"/>
                    <a:pt x="291" y="1787"/>
                  </a:cubicBezTo>
                  <a:cubicBezTo>
                    <a:pt x="355" y="1852"/>
                    <a:pt x="485" y="1884"/>
                    <a:pt x="678" y="1884"/>
                  </a:cubicBezTo>
                  <a:lnTo>
                    <a:pt x="926" y="1884"/>
                  </a:lnTo>
                  <a:lnTo>
                    <a:pt x="926" y="1679"/>
                  </a:lnTo>
                  <a:lnTo>
                    <a:pt x="678" y="1679"/>
                  </a:lnTo>
                  <a:cubicBezTo>
                    <a:pt x="571" y="1679"/>
                    <a:pt x="506" y="1669"/>
                    <a:pt x="474" y="1636"/>
                  </a:cubicBezTo>
                  <a:cubicBezTo>
                    <a:pt x="441" y="1593"/>
                    <a:pt x="420" y="1518"/>
                    <a:pt x="420" y="1400"/>
                  </a:cubicBezTo>
                  <a:lnTo>
                    <a:pt x="420" y="603"/>
                  </a:lnTo>
                  <a:lnTo>
                    <a:pt x="926" y="603"/>
                  </a:lnTo>
                  <a:lnTo>
                    <a:pt x="926" y="409"/>
                  </a:lnTo>
                  <a:lnTo>
                    <a:pt x="420" y="409"/>
                  </a:lnTo>
                  <a:lnTo>
                    <a:pt x="420"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6"/>
            <p:cNvSpPr/>
            <p:nvPr/>
          </p:nvSpPr>
          <p:spPr>
            <a:xfrm>
              <a:off x="5169125" y="1786375"/>
              <a:ext cx="30975" cy="38750"/>
            </a:xfrm>
            <a:custGeom>
              <a:rect b="b" l="l" r="r" t="t"/>
              <a:pathLst>
                <a:path extrusionOk="0" h="1550" w="1239">
                  <a:moveTo>
                    <a:pt x="1002" y="764"/>
                  </a:moveTo>
                  <a:lnTo>
                    <a:pt x="1002" y="818"/>
                  </a:lnTo>
                  <a:cubicBezTo>
                    <a:pt x="1002" y="980"/>
                    <a:pt x="959" y="1109"/>
                    <a:pt x="873" y="1206"/>
                  </a:cubicBezTo>
                  <a:cubicBezTo>
                    <a:pt x="797" y="1302"/>
                    <a:pt x="690" y="1345"/>
                    <a:pt x="550" y="1345"/>
                  </a:cubicBezTo>
                  <a:cubicBezTo>
                    <a:pt x="453" y="1345"/>
                    <a:pt x="377" y="1324"/>
                    <a:pt x="324" y="1270"/>
                  </a:cubicBezTo>
                  <a:cubicBezTo>
                    <a:pt x="270" y="1216"/>
                    <a:pt x="238" y="1152"/>
                    <a:pt x="238" y="1066"/>
                  </a:cubicBezTo>
                  <a:cubicBezTo>
                    <a:pt x="238" y="958"/>
                    <a:pt x="281" y="883"/>
                    <a:pt x="356" y="840"/>
                  </a:cubicBezTo>
                  <a:cubicBezTo>
                    <a:pt x="431" y="797"/>
                    <a:pt x="560" y="764"/>
                    <a:pt x="754" y="764"/>
                  </a:cubicBezTo>
                  <a:close/>
                  <a:moveTo>
                    <a:pt x="603" y="0"/>
                  </a:moveTo>
                  <a:cubicBezTo>
                    <a:pt x="528" y="0"/>
                    <a:pt x="442" y="11"/>
                    <a:pt x="367" y="32"/>
                  </a:cubicBezTo>
                  <a:cubicBezTo>
                    <a:pt x="281" y="43"/>
                    <a:pt x="195" y="75"/>
                    <a:pt x="108" y="108"/>
                  </a:cubicBezTo>
                  <a:lnTo>
                    <a:pt x="108" y="323"/>
                  </a:lnTo>
                  <a:cubicBezTo>
                    <a:pt x="184" y="291"/>
                    <a:pt x="259" y="258"/>
                    <a:pt x="334" y="237"/>
                  </a:cubicBezTo>
                  <a:cubicBezTo>
                    <a:pt x="410" y="215"/>
                    <a:pt x="496" y="205"/>
                    <a:pt x="582" y="205"/>
                  </a:cubicBezTo>
                  <a:cubicBezTo>
                    <a:pt x="711" y="205"/>
                    <a:pt x="819" y="237"/>
                    <a:pt x="883" y="301"/>
                  </a:cubicBezTo>
                  <a:cubicBezTo>
                    <a:pt x="959" y="355"/>
                    <a:pt x="1002" y="441"/>
                    <a:pt x="1002" y="560"/>
                  </a:cubicBezTo>
                  <a:lnTo>
                    <a:pt x="1002" y="581"/>
                  </a:lnTo>
                  <a:lnTo>
                    <a:pt x="657" y="581"/>
                  </a:lnTo>
                  <a:cubicBezTo>
                    <a:pt x="442" y="581"/>
                    <a:pt x="270" y="624"/>
                    <a:pt x="162" y="710"/>
                  </a:cubicBezTo>
                  <a:cubicBezTo>
                    <a:pt x="55" y="786"/>
                    <a:pt x="1" y="915"/>
                    <a:pt x="1" y="1076"/>
                  </a:cubicBezTo>
                  <a:cubicBezTo>
                    <a:pt x="1" y="1227"/>
                    <a:pt x="44" y="1335"/>
                    <a:pt x="130" y="1421"/>
                  </a:cubicBezTo>
                  <a:cubicBezTo>
                    <a:pt x="216" y="1507"/>
                    <a:pt x="345" y="1550"/>
                    <a:pt x="485" y="1550"/>
                  </a:cubicBezTo>
                  <a:cubicBezTo>
                    <a:pt x="614" y="1550"/>
                    <a:pt x="711" y="1528"/>
                    <a:pt x="797" y="1485"/>
                  </a:cubicBezTo>
                  <a:cubicBezTo>
                    <a:pt x="873" y="1442"/>
                    <a:pt x="948" y="1378"/>
                    <a:pt x="1002" y="1281"/>
                  </a:cubicBezTo>
                  <a:lnTo>
                    <a:pt x="1002" y="1507"/>
                  </a:lnTo>
                  <a:lnTo>
                    <a:pt x="1238" y="1507"/>
                  </a:lnTo>
                  <a:lnTo>
                    <a:pt x="1238" y="667"/>
                  </a:lnTo>
                  <a:cubicBezTo>
                    <a:pt x="1238" y="441"/>
                    <a:pt x="1185" y="280"/>
                    <a:pt x="1088" y="172"/>
                  </a:cubicBezTo>
                  <a:cubicBezTo>
                    <a:pt x="980" y="54"/>
                    <a:pt x="819" y="0"/>
                    <a:pt x="603"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6"/>
            <p:cNvSpPr/>
            <p:nvPr/>
          </p:nvSpPr>
          <p:spPr>
            <a:xfrm>
              <a:off x="2507075" y="1772650"/>
              <a:ext cx="44950" cy="48975"/>
            </a:xfrm>
            <a:custGeom>
              <a:rect b="b" l="l" r="r" t="t"/>
              <a:pathLst>
                <a:path extrusionOk="0" h="1959" w="1798">
                  <a:moveTo>
                    <a:pt x="1" y="0"/>
                  </a:moveTo>
                  <a:lnTo>
                    <a:pt x="1" y="1959"/>
                  </a:lnTo>
                  <a:lnTo>
                    <a:pt x="259" y="1959"/>
                  </a:lnTo>
                  <a:lnTo>
                    <a:pt x="259" y="237"/>
                  </a:lnTo>
                  <a:lnTo>
                    <a:pt x="765" y="1582"/>
                  </a:lnTo>
                  <a:lnTo>
                    <a:pt x="1034" y="1582"/>
                  </a:lnTo>
                  <a:lnTo>
                    <a:pt x="1540" y="237"/>
                  </a:lnTo>
                  <a:lnTo>
                    <a:pt x="1540" y="1959"/>
                  </a:lnTo>
                  <a:lnTo>
                    <a:pt x="1798" y="1959"/>
                  </a:lnTo>
                  <a:lnTo>
                    <a:pt x="1798" y="0"/>
                  </a:lnTo>
                  <a:lnTo>
                    <a:pt x="1400" y="0"/>
                  </a:lnTo>
                  <a:lnTo>
                    <a:pt x="894" y="1335"/>
                  </a:lnTo>
                  <a:lnTo>
                    <a:pt x="399"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6"/>
            <p:cNvSpPr/>
            <p:nvPr/>
          </p:nvSpPr>
          <p:spPr>
            <a:xfrm>
              <a:off x="2565200" y="1772650"/>
              <a:ext cx="6475" cy="48975"/>
            </a:xfrm>
            <a:custGeom>
              <a:rect b="b" l="l" r="r" t="t"/>
              <a:pathLst>
                <a:path extrusionOk="0" h="1959" w="259">
                  <a:moveTo>
                    <a:pt x="0" y="0"/>
                  </a:moveTo>
                  <a:lnTo>
                    <a:pt x="0" y="1959"/>
                  </a:lnTo>
                  <a:lnTo>
                    <a:pt x="258" y="1959"/>
                  </a:lnTo>
                  <a:lnTo>
                    <a:pt x="258"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6"/>
            <p:cNvSpPr/>
            <p:nvPr/>
          </p:nvSpPr>
          <p:spPr>
            <a:xfrm>
              <a:off x="2584825" y="1772650"/>
              <a:ext cx="44975" cy="48975"/>
            </a:xfrm>
            <a:custGeom>
              <a:rect b="b" l="l" r="r" t="t"/>
              <a:pathLst>
                <a:path extrusionOk="0" h="1959" w="1799">
                  <a:moveTo>
                    <a:pt x="1" y="0"/>
                  </a:moveTo>
                  <a:lnTo>
                    <a:pt x="1" y="1959"/>
                  </a:lnTo>
                  <a:lnTo>
                    <a:pt x="259" y="1959"/>
                  </a:lnTo>
                  <a:lnTo>
                    <a:pt x="259" y="237"/>
                  </a:lnTo>
                  <a:lnTo>
                    <a:pt x="765" y="1582"/>
                  </a:lnTo>
                  <a:lnTo>
                    <a:pt x="1034" y="1582"/>
                  </a:lnTo>
                  <a:lnTo>
                    <a:pt x="1540" y="237"/>
                  </a:lnTo>
                  <a:lnTo>
                    <a:pt x="1540" y="1959"/>
                  </a:lnTo>
                  <a:lnTo>
                    <a:pt x="1798" y="1959"/>
                  </a:lnTo>
                  <a:lnTo>
                    <a:pt x="1798" y="0"/>
                  </a:lnTo>
                  <a:lnTo>
                    <a:pt x="1411" y="0"/>
                  </a:lnTo>
                  <a:lnTo>
                    <a:pt x="905" y="1335"/>
                  </a:lnTo>
                  <a:lnTo>
                    <a:pt x="399"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6"/>
            <p:cNvSpPr/>
            <p:nvPr/>
          </p:nvSpPr>
          <p:spPr>
            <a:xfrm>
              <a:off x="2642950" y="1772650"/>
              <a:ext cx="31775" cy="48975"/>
            </a:xfrm>
            <a:custGeom>
              <a:rect b="b" l="l" r="r" t="t"/>
              <a:pathLst>
                <a:path extrusionOk="0" h="1959" w="1271">
                  <a:moveTo>
                    <a:pt x="0" y="0"/>
                  </a:moveTo>
                  <a:lnTo>
                    <a:pt x="0" y="1959"/>
                  </a:lnTo>
                  <a:lnTo>
                    <a:pt x="1270" y="1959"/>
                  </a:lnTo>
                  <a:lnTo>
                    <a:pt x="1270" y="1733"/>
                  </a:lnTo>
                  <a:lnTo>
                    <a:pt x="270" y="1733"/>
                  </a:lnTo>
                  <a:lnTo>
                    <a:pt x="270" y="1023"/>
                  </a:lnTo>
                  <a:lnTo>
                    <a:pt x="1206" y="1023"/>
                  </a:lnTo>
                  <a:lnTo>
                    <a:pt x="1206" y="807"/>
                  </a:lnTo>
                  <a:lnTo>
                    <a:pt x="270" y="807"/>
                  </a:lnTo>
                  <a:lnTo>
                    <a:pt x="270" y="226"/>
                  </a:lnTo>
                  <a:lnTo>
                    <a:pt x="1238" y="226"/>
                  </a:lnTo>
                  <a:lnTo>
                    <a:pt x="1238"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6"/>
            <p:cNvSpPr/>
            <p:nvPr/>
          </p:nvSpPr>
          <p:spPr>
            <a:xfrm>
              <a:off x="2706975" y="1772650"/>
              <a:ext cx="41200" cy="48975"/>
            </a:xfrm>
            <a:custGeom>
              <a:rect b="b" l="l" r="r" t="t"/>
              <a:pathLst>
                <a:path extrusionOk="0" h="1959" w="1648">
                  <a:moveTo>
                    <a:pt x="582" y="216"/>
                  </a:moveTo>
                  <a:cubicBezTo>
                    <a:pt x="851" y="216"/>
                    <a:pt x="1056" y="280"/>
                    <a:pt x="1174" y="398"/>
                  </a:cubicBezTo>
                  <a:cubicBezTo>
                    <a:pt x="1303" y="528"/>
                    <a:pt x="1368" y="711"/>
                    <a:pt x="1368" y="980"/>
                  </a:cubicBezTo>
                  <a:cubicBezTo>
                    <a:pt x="1368" y="1238"/>
                    <a:pt x="1303" y="1432"/>
                    <a:pt x="1174" y="1561"/>
                  </a:cubicBezTo>
                  <a:cubicBezTo>
                    <a:pt x="1056" y="1679"/>
                    <a:pt x="851" y="1744"/>
                    <a:pt x="582" y="1744"/>
                  </a:cubicBezTo>
                  <a:lnTo>
                    <a:pt x="259" y="1744"/>
                  </a:lnTo>
                  <a:lnTo>
                    <a:pt x="259" y="216"/>
                  </a:lnTo>
                  <a:close/>
                  <a:moveTo>
                    <a:pt x="1" y="0"/>
                  </a:moveTo>
                  <a:lnTo>
                    <a:pt x="1" y="1959"/>
                  </a:lnTo>
                  <a:lnTo>
                    <a:pt x="539" y="1959"/>
                  </a:lnTo>
                  <a:cubicBezTo>
                    <a:pt x="916" y="1959"/>
                    <a:pt x="1196" y="1884"/>
                    <a:pt x="1379" y="1722"/>
                  </a:cubicBezTo>
                  <a:cubicBezTo>
                    <a:pt x="1561" y="1561"/>
                    <a:pt x="1648" y="1313"/>
                    <a:pt x="1648" y="980"/>
                  </a:cubicBezTo>
                  <a:cubicBezTo>
                    <a:pt x="1648" y="646"/>
                    <a:pt x="1561" y="398"/>
                    <a:pt x="1379" y="237"/>
                  </a:cubicBezTo>
                  <a:cubicBezTo>
                    <a:pt x="1206" y="76"/>
                    <a:pt x="926" y="0"/>
                    <a:pt x="539"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6"/>
            <p:cNvSpPr/>
            <p:nvPr/>
          </p:nvSpPr>
          <p:spPr>
            <a:xfrm>
              <a:off x="2756225" y="1783950"/>
              <a:ext cx="30975" cy="38775"/>
            </a:xfrm>
            <a:custGeom>
              <a:rect b="b" l="l" r="r" t="t"/>
              <a:pathLst>
                <a:path extrusionOk="0" h="1551" w="1239">
                  <a:moveTo>
                    <a:pt x="1001" y="764"/>
                  </a:moveTo>
                  <a:lnTo>
                    <a:pt x="1001" y="818"/>
                  </a:lnTo>
                  <a:cubicBezTo>
                    <a:pt x="1001" y="980"/>
                    <a:pt x="958" y="1109"/>
                    <a:pt x="872" y="1206"/>
                  </a:cubicBezTo>
                  <a:cubicBezTo>
                    <a:pt x="797" y="1292"/>
                    <a:pt x="689" y="1346"/>
                    <a:pt x="549" y="1346"/>
                  </a:cubicBezTo>
                  <a:cubicBezTo>
                    <a:pt x="452" y="1346"/>
                    <a:pt x="377" y="1324"/>
                    <a:pt x="323" y="1270"/>
                  </a:cubicBezTo>
                  <a:cubicBezTo>
                    <a:pt x="269" y="1216"/>
                    <a:pt x="237" y="1152"/>
                    <a:pt x="237" y="1066"/>
                  </a:cubicBezTo>
                  <a:cubicBezTo>
                    <a:pt x="237" y="958"/>
                    <a:pt x="280" y="883"/>
                    <a:pt x="356" y="840"/>
                  </a:cubicBezTo>
                  <a:cubicBezTo>
                    <a:pt x="431" y="786"/>
                    <a:pt x="560" y="764"/>
                    <a:pt x="754" y="764"/>
                  </a:cubicBezTo>
                  <a:close/>
                  <a:moveTo>
                    <a:pt x="603" y="0"/>
                  </a:moveTo>
                  <a:cubicBezTo>
                    <a:pt x="528" y="0"/>
                    <a:pt x="442" y="11"/>
                    <a:pt x="366" y="33"/>
                  </a:cubicBezTo>
                  <a:cubicBezTo>
                    <a:pt x="280" y="43"/>
                    <a:pt x="194" y="65"/>
                    <a:pt x="108" y="108"/>
                  </a:cubicBezTo>
                  <a:lnTo>
                    <a:pt x="108" y="323"/>
                  </a:lnTo>
                  <a:cubicBezTo>
                    <a:pt x="173" y="291"/>
                    <a:pt x="259" y="259"/>
                    <a:pt x="334" y="237"/>
                  </a:cubicBezTo>
                  <a:cubicBezTo>
                    <a:pt x="409" y="216"/>
                    <a:pt x="495" y="205"/>
                    <a:pt x="582" y="205"/>
                  </a:cubicBezTo>
                  <a:cubicBezTo>
                    <a:pt x="711" y="205"/>
                    <a:pt x="818" y="237"/>
                    <a:pt x="883" y="302"/>
                  </a:cubicBezTo>
                  <a:cubicBezTo>
                    <a:pt x="958" y="355"/>
                    <a:pt x="1001" y="442"/>
                    <a:pt x="1001" y="560"/>
                  </a:cubicBezTo>
                  <a:lnTo>
                    <a:pt x="1001" y="581"/>
                  </a:lnTo>
                  <a:lnTo>
                    <a:pt x="657" y="581"/>
                  </a:lnTo>
                  <a:cubicBezTo>
                    <a:pt x="442" y="581"/>
                    <a:pt x="269" y="624"/>
                    <a:pt x="162" y="711"/>
                  </a:cubicBezTo>
                  <a:cubicBezTo>
                    <a:pt x="54" y="786"/>
                    <a:pt x="0" y="915"/>
                    <a:pt x="0" y="1077"/>
                  </a:cubicBezTo>
                  <a:cubicBezTo>
                    <a:pt x="0" y="1216"/>
                    <a:pt x="43" y="1335"/>
                    <a:pt x="130" y="1421"/>
                  </a:cubicBezTo>
                  <a:cubicBezTo>
                    <a:pt x="216" y="1507"/>
                    <a:pt x="334" y="1550"/>
                    <a:pt x="485" y="1550"/>
                  </a:cubicBezTo>
                  <a:cubicBezTo>
                    <a:pt x="603" y="1550"/>
                    <a:pt x="711" y="1529"/>
                    <a:pt x="786" y="1485"/>
                  </a:cubicBezTo>
                  <a:cubicBezTo>
                    <a:pt x="872" y="1442"/>
                    <a:pt x="937" y="1378"/>
                    <a:pt x="1001" y="1281"/>
                  </a:cubicBezTo>
                  <a:lnTo>
                    <a:pt x="1001" y="1507"/>
                  </a:lnTo>
                  <a:lnTo>
                    <a:pt x="1238" y="1507"/>
                  </a:lnTo>
                  <a:lnTo>
                    <a:pt x="1238" y="668"/>
                  </a:lnTo>
                  <a:cubicBezTo>
                    <a:pt x="1238" y="442"/>
                    <a:pt x="1184" y="280"/>
                    <a:pt x="1077" y="162"/>
                  </a:cubicBezTo>
                  <a:cubicBezTo>
                    <a:pt x="980" y="54"/>
                    <a:pt x="818" y="0"/>
                    <a:pt x="603"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6"/>
            <p:cNvSpPr/>
            <p:nvPr/>
          </p:nvSpPr>
          <p:spPr>
            <a:xfrm>
              <a:off x="2795225" y="1774525"/>
              <a:ext cx="22900" cy="47100"/>
            </a:xfrm>
            <a:custGeom>
              <a:rect b="b" l="l" r="r" t="t"/>
              <a:pathLst>
                <a:path extrusionOk="0" h="1884" w="916">
                  <a:moveTo>
                    <a:pt x="173" y="1"/>
                  </a:moveTo>
                  <a:lnTo>
                    <a:pt x="173" y="410"/>
                  </a:lnTo>
                  <a:lnTo>
                    <a:pt x="1" y="410"/>
                  </a:lnTo>
                  <a:lnTo>
                    <a:pt x="1" y="603"/>
                  </a:lnTo>
                  <a:lnTo>
                    <a:pt x="173" y="603"/>
                  </a:lnTo>
                  <a:lnTo>
                    <a:pt x="173" y="1400"/>
                  </a:lnTo>
                  <a:cubicBezTo>
                    <a:pt x="173" y="1583"/>
                    <a:pt x="205" y="1712"/>
                    <a:pt x="281" y="1776"/>
                  </a:cubicBezTo>
                  <a:cubicBezTo>
                    <a:pt x="345" y="1852"/>
                    <a:pt x="475" y="1884"/>
                    <a:pt x="668" y="1884"/>
                  </a:cubicBezTo>
                  <a:lnTo>
                    <a:pt x="916" y="1884"/>
                  </a:lnTo>
                  <a:lnTo>
                    <a:pt x="916" y="1680"/>
                  </a:lnTo>
                  <a:lnTo>
                    <a:pt x="668" y="1680"/>
                  </a:lnTo>
                  <a:cubicBezTo>
                    <a:pt x="561" y="1680"/>
                    <a:pt x="496" y="1669"/>
                    <a:pt x="464" y="1636"/>
                  </a:cubicBezTo>
                  <a:cubicBezTo>
                    <a:pt x="431" y="1593"/>
                    <a:pt x="421" y="1518"/>
                    <a:pt x="421" y="1400"/>
                  </a:cubicBezTo>
                  <a:lnTo>
                    <a:pt x="421" y="603"/>
                  </a:lnTo>
                  <a:lnTo>
                    <a:pt x="916" y="603"/>
                  </a:lnTo>
                  <a:lnTo>
                    <a:pt x="916" y="410"/>
                  </a:lnTo>
                  <a:lnTo>
                    <a:pt x="421" y="410"/>
                  </a:lnTo>
                  <a:lnTo>
                    <a:pt x="421"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6"/>
            <p:cNvSpPr/>
            <p:nvPr/>
          </p:nvSpPr>
          <p:spPr>
            <a:xfrm>
              <a:off x="2823750" y="1783950"/>
              <a:ext cx="30975" cy="38775"/>
            </a:xfrm>
            <a:custGeom>
              <a:rect b="b" l="l" r="r" t="t"/>
              <a:pathLst>
                <a:path extrusionOk="0" h="1551" w="1239">
                  <a:moveTo>
                    <a:pt x="1002" y="764"/>
                  </a:moveTo>
                  <a:lnTo>
                    <a:pt x="1002" y="818"/>
                  </a:lnTo>
                  <a:cubicBezTo>
                    <a:pt x="1002" y="980"/>
                    <a:pt x="959" y="1109"/>
                    <a:pt x="873" y="1206"/>
                  </a:cubicBezTo>
                  <a:cubicBezTo>
                    <a:pt x="797" y="1292"/>
                    <a:pt x="690" y="1346"/>
                    <a:pt x="560" y="1346"/>
                  </a:cubicBezTo>
                  <a:cubicBezTo>
                    <a:pt x="464" y="1346"/>
                    <a:pt x="377" y="1324"/>
                    <a:pt x="324" y="1270"/>
                  </a:cubicBezTo>
                  <a:cubicBezTo>
                    <a:pt x="270" y="1216"/>
                    <a:pt x="238" y="1152"/>
                    <a:pt x="238" y="1066"/>
                  </a:cubicBezTo>
                  <a:cubicBezTo>
                    <a:pt x="238" y="958"/>
                    <a:pt x="281" y="883"/>
                    <a:pt x="356" y="840"/>
                  </a:cubicBezTo>
                  <a:cubicBezTo>
                    <a:pt x="431" y="786"/>
                    <a:pt x="560" y="764"/>
                    <a:pt x="765" y="764"/>
                  </a:cubicBezTo>
                  <a:close/>
                  <a:moveTo>
                    <a:pt x="603" y="0"/>
                  </a:moveTo>
                  <a:cubicBezTo>
                    <a:pt x="528" y="0"/>
                    <a:pt x="442" y="11"/>
                    <a:pt x="367" y="33"/>
                  </a:cubicBezTo>
                  <a:cubicBezTo>
                    <a:pt x="281" y="43"/>
                    <a:pt x="194" y="65"/>
                    <a:pt x="108" y="108"/>
                  </a:cubicBezTo>
                  <a:lnTo>
                    <a:pt x="108" y="323"/>
                  </a:lnTo>
                  <a:cubicBezTo>
                    <a:pt x="184" y="291"/>
                    <a:pt x="259" y="259"/>
                    <a:pt x="334" y="237"/>
                  </a:cubicBezTo>
                  <a:cubicBezTo>
                    <a:pt x="420" y="216"/>
                    <a:pt x="496" y="205"/>
                    <a:pt x="582" y="205"/>
                  </a:cubicBezTo>
                  <a:cubicBezTo>
                    <a:pt x="711" y="205"/>
                    <a:pt x="819" y="237"/>
                    <a:pt x="894" y="302"/>
                  </a:cubicBezTo>
                  <a:cubicBezTo>
                    <a:pt x="959" y="355"/>
                    <a:pt x="1002" y="442"/>
                    <a:pt x="1002" y="560"/>
                  </a:cubicBezTo>
                  <a:lnTo>
                    <a:pt x="1002" y="581"/>
                  </a:lnTo>
                  <a:lnTo>
                    <a:pt x="657" y="581"/>
                  </a:lnTo>
                  <a:cubicBezTo>
                    <a:pt x="442" y="581"/>
                    <a:pt x="281" y="624"/>
                    <a:pt x="162" y="711"/>
                  </a:cubicBezTo>
                  <a:cubicBezTo>
                    <a:pt x="55" y="786"/>
                    <a:pt x="1" y="915"/>
                    <a:pt x="1" y="1077"/>
                  </a:cubicBezTo>
                  <a:cubicBezTo>
                    <a:pt x="1" y="1216"/>
                    <a:pt x="44" y="1335"/>
                    <a:pt x="130" y="1421"/>
                  </a:cubicBezTo>
                  <a:cubicBezTo>
                    <a:pt x="216" y="1507"/>
                    <a:pt x="345" y="1550"/>
                    <a:pt x="496" y="1550"/>
                  </a:cubicBezTo>
                  <a:cubicBezTo>
                    <a:pt x="614" y="1550"/>
                    <a:pt x="711" y="1529"/>
                    <a:pt x="797" y="1485"/>
                  </a:cubicBezTo>
                  <a:cubicBezTo>
                    <a:pt x="873" y="1442"/>
                    <a:pt x="948" y="1378"/>
                    <a:pt x="1002" y="1281"/>
                  </a:cubicBezTo>
                  <a:lnTo>
                    <a:pt x="1002" y="1507"/>
                  </a:lnTo>
                  <a:lnTo>
                    <a:pt x="1238" y="1507"/>
                  </a:lnTo>
                  <a:lnTo>
                    <a:pt x="1238" y="668"/>
                  </a:lnTo>
                  <a:cubicBezTo>
                    <a:pt x="1238" y="442"/>
                    <a:pt x="1185" y="280"/>
                    <a:pt x="1088" y="162"/>
                  </a:cubicBezTo>
                  <a:cubicBezTo>
                    <a:pt x="980" y="54"/>
                    <a:pt x="819" y="0"/>
                    <a:pt x="603"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6"/>
            <p:cNvSpPr/>
            <p:nvPr/>
          </p:nvSpPr>
          <p:spPr>
            <a:xfrm>
              <a:off x="2380625" y="3030200"/>
              <a:ext cx="41450" cy="49000"/>
            </a:xfrm>
            <a:custGeom>
              <a:rect b="b" l="l" r="r" t="t"/>
              <a:pathLst>
                <a:path extrusionOk="0" h="1960" w="1658">
                  <a:moveTo>
                    <a:pt x="592" y="216"/>
                  </a:moveTo>
                  <a:cubicBezTo>
                    <a:pt x="861" y="216"/>
                    <a:pt x="1055" y="281"/>
                    <a:pt x="1184" y="399"/>
                  </a:cubicBezTo>
                  <a:cubicBezTo>
                    <a:pt x="1313" y="528"/>
                    <a:pt x="1378" y="722"/>
                    <a:pt x="1378" y="980"/>
                  </a:cubicBezTo>
                  <a:cubicBezTo>
                    <a:pt x="1378" y="1249"/>
                    <a:pt x="1313" y="1443"/>
                    <a:pt x="1184" y="1561"/>
                  </a:cubicBezTo>
                  <a:cubicBezTo>
                    <a:pt x="1055" y="1680"/>
                    <a:pt x="861" y="1744"/>
                    <a:pt x="592" y="1744"/>
                  </a:cubicBezTo>
                  <a:lnTo>
                    <a:pt x="269" y="1744"/>
                  </a:lnTo>
                  <a:lnTo>
                    <a:pt x="269" y="216"/>
                  </a:lnTo>
                  <a:close/>
                  <a:moveTo>
                    <a:pt x="0" y="1"/>
                  </a:moveTo>
                  <a:lnTo>
                    <a:pt x="0" y="1960"/>
                  </a:lnTo>
                  <a:lnTo>
                    <a:pt x="549" y="1960"/>
                  </a:lnTo>
                  <a:cubicBezTo>
                    <a:pt x="926" y="1960"/>
                    <a:pt x="1206" y="1884"/>
                    <a:pt x="1389" y="1723"/>
                  </a:cubicBezTo>
                  <a:cubicBezTo>
                    <a:pt x="1561" y="1561"/>
                    <a:pt x="1658" y="1314"/>
                    <a:pt x="1658" y="980"/>
                  </a:cubicBezTo>
                  <a:cubicBezTo>
                    <a:pt x="1658" y="647"/>
                    <a:pt x="1561" y="399"/>
                    <a:pt x="1389" y="238"/>
                  </a:cubicBezTo>
                  <a:cubicBezTo>
                    <a:pt x="1206" y="76"/>
                    <a:pt x="926" y="1"/>
                    <a:pt x="549"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6"/>
            <p:cNvSpPr/>
            <p:nvPr/>
          </p:nvSpPr>
          <p:spPr>
            <a:xfrm>
              <a:off x="2425825" y="3030200"/>
              <a:ext cx="41450" cy="49000"/>
            </a:xfrm>
            <a:custGeom>
              <a:rect b="b" l="l" r="r" t="t"/>
              <a:pathLst>
                <a:path extrusionOk="0" h="1960" w="1658">
                  <a:moveTo>
                    <a:pt x="0" y="1"/>
                  </a:moveTo>
                  <a:lnTo>
                    <a:pt x="0" y="227"/>
                  </a:lnTo>
                  <a:lnTo>
                    <a:pt x="689" y="227"/>
                  </a:lnTo>
                  <a:lnTo>
                    <a:pt x="689" y="1960"/>
                  </a:lnTo>
                  <a:lnTo>
                    <a:pt x="958" y="1960"/>
                  </a:lnTo>
                  <a:lnTo>
                    <a:pt x="958" y="227"/>
                  </a:lnTo>
                  <a:lnTo>
                    <a:pt x="1658" y="227"/>
                  </a:lnTo>
                  <a:lnTo>
                    <a:pt x="1658"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6"/>
            <p:cNvSpPr/>
            <p:nvPr/>
          </p:nvSpPr>
          <p:spPr>
            <a:xfrm>
              <a:off x="2473725" y="3030200"/>
              <a:ext cx="31500" cy="49000"/>
            </a:xfrm>
            <a:custGeom>
              <a:rect b="b" l="l" r="r" t="t"/>
              <a:pathLst>
                <a:path extrusionOk="0" h="1960" w="1260">
                  <a:moveTo>
                    <a:pt x="592" y="216"/>
                  </a:moveTo>
                  <a:cubicBezTo>
                    <a:pt x="721" y="216"/>
                    <a:pt x="818" y="248"/>
                    <a:pt x="883" y="313"/>
                  </a:cubicBezTo>
                  <a:cubicBezTo>
                    <a:pt x="947" y="378"/>
                    <a:pt x="979" y="474"/>
                    <a:pt x="979" y="582"/>
                  </a:cubicBezTo>
                  <a:cubicBezTo>
                    <a:pt x="979" y="700"/>
                    <a:pt x="947" y="797"/>
                    <a:pt x="883" y="862"/>
                  </a:cubicBezTo>
                  <a:cubicBezTo>
                    <a:pt x="818" y="926"/>
                    <a:pt x="721" y="959"/>
                    <a:pt x="592" y="959"/>
                  </a:cubicBezTo>
                  <a:lnTo>
                    <a:pt x="258" y="959"/>
                  </a:lnTo>
                  <a:lnTo>
                    <a:pt x="258" y="216"/>
                  </a:lnTo>
                  <a:close/>
                  <a:moveTo>
                    <a:pt x="0" y="1"/>
                  </a:moveTo>
                  <a:lnTo>
                    <a:pt x="0" y="1960"/>
                  </a:lnTo>
                  <a:lnTo>
                    <a:pt x="258" y="1960"/>
                  </a:lnTo>
                  <a:lnTo>
                    <a:pt x="258" y="1174"/>
                  </a:lnTo>
                  <a:lnTo>
                    <a:pt x="592" y="1174"/>
                  </a:lnTo>
                  <a:cubicBezTo>
                    <a:pt x="818" y="1174"/>
                    <a:pt x="979" y="1120"/>
                    <a:pt x="1098" y="1023"/>
                  </a:cubicBezTo>
                  <a:cubicBezTo>
                    <a:pt x="1205" y="926"/>
                    <a:pt x="1259" y="776"/>
                    <a:pt x="1259" y="582"/>
                  </a:cubicBezTo>
                  <a:cubicBezTo>
                    <a:pt x="1259" y="399"/>
                    <a:pt x="1205" y="248"/>
                    <a:pt x="1098" y="152"/>
                  </a:cubicBezTo>
                  <a:cubicBezTo>
                    <a:pt x="979" y="55"/>
                    <a:pt x="818" y="1"/>
                    <a:pt x="592"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6"/>
            <p:cNvSpPr/>
            <p:nvPr/>
          </p:nvSpPr>
          <p:spPr>
            <a:xfrm>
              <a:off x="2511375" y="3029400"/>
              <a:ext cx="39575" cy="50875"/>
            </a:xfrm>
            <a:custGeom>
              <a:rect b="b" l="l" r="r" t="t"/>
              <a:pathLst>
                <a:path extrusionOk="0" h="2035" w="1583">
                  <a:moveTo>
                    <a:pt x="959" y="1"/>
                  </a:moveTo>
                  <a:cubicBezTo>
                    <a:pt x="657" y="1"/>
                    <a:pt x="431" y="87"/>
                    <a:pt x="259" y="270"/>
                  </a:cubicBezTo>
                  <a:cubicBezTo>
                    <a:pt x="87" y="453"/>
                    <a:pt x="1" y="700"/>
                    <a:pt x="1" y="1012"/>
                  </a:cubicBezTo>
                  <a:cubicBezTo>
                    <a:pt x="1" y="1335"/>
                    <a:pt x="87" y="1583"/>
                    <a:pt x="259" y="1766"/>
                  </a:cubicBezTo>
                  <a:cubicBezTo>
                    <a:pt x="431" y="1938"/>
                    <a:pt x="657" y="2035"/>
                    <a:pt x="959" y="2035"/>
                  </a:cubicBezTo>
                  <a:cubicBezTo>
                    <a:pt x="1077" y="2035"/>
                    <a:pt x="1185" y="2013"/>
                    <a:pt x="1281" y="1981"/>
                  </a:cubicBezTo>
                  <a:cubicBezTo>
                    <a:pt x="1389" y="1949"/>
                    <a:pt x="1486" y="1905"/>
                    <a:pt x="1583" y="1841"/>
                  </a:cubicBezTo>
                  <a:lnTo>
                    <a:pt x="1583" y="1561"/>
                  </a:lnTo>
                  <a:cubicBezTo>
                    <a:pt x="1497" y="1647"/>
                    <a:pt x="1400" y="1712"/>
                    <a:pt x="1292" y="1755"/>
                  </a:cubicBezTo>
                  <a:cubicBezTo>
                    <a:pt x="1195" y="1798"/>
                    <a:pt x="1088" y="1819"/>
                    <a:pt x="969" y="1819"/>
                  </a:cubicBezTo>
                  <a:cubicBezTo>
                    <a:pt x="754" y="1819"/>
                    <a:pt x="582" y="1744"/>
                    <a:pt x="464" y="1604"/>
                  </a:cubicBezTo>
                  <a:cubicBezTo>
                    <a:pt x="334" y="1475"/>
                    <a:pt x="281" y="1270"/>
                    <a:pt x="281" y="1012"/>
                  </a:cubicBezTo>
                  <a:cubicBezTo>
                    <a:pt x="281" y="754"/>
                    <a:pt x="334" y="560"/>
                    <a:pt x="464" y="420"/>
                  </a:cubicBezTo>
                  <a:cubicBezTo>
                    <a:pt x="582" y="280"/>
                    <a:pt x="754" y="216"/>
                    <a:pt x="969" y="216"/>
                  </a:cubicBezTo>
                  <a:cubicBezTo>
                    <a:pt x="1088" y="216"/>
                    <a:pt x="1195" y="237"/>
                    <a:pt x="1292" y="280"/>
                  </a:cubicBezTo>
                  <a:cubicBezTo>
                    <a:pt x="1400" y="323"/>
                    <a:pt x="1497" y="377"/>
                    <a:pt x="1583" y="463"/>
                  </a:cubicBezTo>
                  <a:lnTo>
                    <a:pt x="1583" y="184"/>
                  </a:lnTo>
                  <a:cubicBezTo>
                    <a:pt x="1486" y="119"/>
                    <a:pt x="1389" y="76"/>
                    <a:pt x="1292" y="44"/>
                  </a:cubicBezTo>
                  <a:cubicBezTo>
                    <a:pt x="1185" y="11"/>
                    <a:pt x="1077" y="1"/>
                    <a:pt x="959"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6"/>
            <p:cNvSpPr/>
            <p:nvPr/>
          </p:nvSpPr>
          <p:spPr>
            <a:xfrm>
              <a:off x="2582400" y="3030200"/>
              <a:ext cx="41475" cy="49000"/>
            </a:xfrm>
            <a:custGeom>
              <a:rect b="b" l="l" r="r" t="t"/>
              <a:pathLst>
                <a:path extrusionOk="0" h="1960" w="1659">
                  <a:moveTo>
                    <a:pt x="593" y="216"/>
                  </a:moveTo>
                  <a:cubicBezTo>
                    <a:pt x="862" y="216"/>
                    <a:pt x="1056" y="281"/>
                    <a:pt x="1185" y="399"/>
                  </a:cubicBezTo>
                  <a:cubicBezTo>
                    <a:pt x="1314" y="528"/>
                    <a:pt x="1379" y="722"/>
                    <a:pt x="1379" y="980"/>
                  </a:cubicBezTo>
                  <a:cubicBezTo>
                    <a:pt x="1379" y="1249"/>
                    <a:pt x="1314" y="1443"/>
                    <a:pt x="1185" y="1561"/>
                  </a:cubicBezTo>
                  <a:cubicBezTo>
                    <a:pt x="1056" y="1680"/>
                    <a:pt x="862" y="1744"/>
                    <a:pt x="593" y="1744"/>
                  </a:cubicBezTo>
                  <a:lnTo>
                    <a:pt x="270" y="1744"/>
                  </a:lnTo>
                  <a:lnTo>
                    <a:pt x="270" y="216"/>
                  </a:lnTo>
                  <a:close/>
                  <a:moveTo>
                    <a:pt x="1" y="1"/>
                  </a:moveTo>
                  <a:lnTo>
                    <a:pt x="1" y="1960"/>
                  </a:lnTo>
                  <a:lnTo>
                    <a:pt x="550" y="1960"/>
                  </a:lnTo>
                  <a:cubicBezTo>
                    <a:pt x="927" y="1960"/>
                    <a:pt x="1206" y="1884"/>
                    <a:pt x="1389" y="1723"/>
                  </a:cubicBezTo>
                  <a:cubicBezTo>
                    <a:pt x="1562" y="1561"/>
                    <a:pt x="1658" y="1314"/>
                    <a:pt x="1658" y="980"/>
                  </a:cubicBezTo>
                  <a:cubicBezTo>
                    <a:pt x="1658" y="647"/>
                    <a:pt x="1562" y="399"/>
                    <a:pt x="1389" y="238"/>
                  </a:cubicBezTo>
                  <a:cubicBezTo>
                    <a:pt x="1206" y="76"/>
                    <a:pt x="927" y="1"/>
                    <a:pt x="550"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6"/>
            <p:cNvSpPr/>
            <p:nvPr/>
          </p:nvSpPr>
          <p:spPr>
            <a:xfrm>
              <a:off x="2631650" y="3041500"/>
              <a:ext cx="31225" cy="38775"/>
            </a:xfrm>
            <a:custGeom>
              <a:rect b="b" l="l" r="r" t="t"/>
              <a:pathLst>
                <a:path extrusionOk="0" h="1551" w="1249">
                  <a:moveTo>
                    <a:pt x="1001" y="776"/>
                  </a:moveTo>
                  <a:lnTo>
                    <a:pt x="1001" y="830"/>
                  </a:lnTo>
                  <a:cubicBezTo>
                    <a:pt x="1001" y="980"/>
                    <a:pt x="969" y="1109"/>
                    <a:pt x="883" y="1206"/>
                  </a:cubicBezTo>
                  <a:cubicBezTo>
                    <a:pt x="808" y="1303"/>
                    <a:pt x="700" y="1346"/>
                    <a:pt x="560" y="1346"/>
                  </a:cubicBezTo>
                  <a:cubicBezTo>
                    <a:pt x="463" y="1346"/>
                    <a:pt x="388" y="1325"/>
                    <a:pt x="334" y="1271"/>
                  </a:cubicBezTo>
                  <a:cubicBezTo>
                    <a:pt x="280" y="1217"/>
                    <a:pt x="248" y="1152"/>
                    <a:pt x="248" y="1066"/>
                  </a:cubicBezTo>
                  <a:cubicBezTo>
                    <a:pt x="248" y="959"/>
                    <a:pt x="280" y="883"/>
                    <a:pt x="356" y="840"/>
                  </a:cubicBezTo>
                  <a:cubicBezTo>
                    <a:pt x="431" y="797"/>
                    <a:pt x="571" y="776"/>
                    <a:pt x="765" y="776"/>
                  </a:cubicBezTo>
                  <a:close/>
                  <a:moveTo>
                    <a:pt x="614" y="1"/>
                  </a:moveTo>
                  <a:cubicBezTo>
                    <a:pt x="539" y="1"/>
                    <a:pt x="452" y="12"/>
                    <a:pt x="366" y="33"/>
                  </a:cubicBezTo>
                  <a:cubicBezTo>
                    <a:pt x="291" y="44"/>
                    <a:pt x="205" y="76"/>
                    <a:pt x="108" y="108"/>
                  </a:cubicBezTo>
                  <a:lnTo>
                    <a:pt x="108" y="334"/>
                  </a:lnTo>
                  <a:cubicBezTo>
                    <a:pt x="183" y="291"/>
                    <a:pt x="259" y="259"/>
                    <a:pt x="345" y="238"/>
                  </a:cubicBezTo>
                  <a:cubicBezTo>
                    <a:pt x="420" y="216"/>
                    <a:pt x="506" y="205"/>
                    <a:pt x="592" y="205"/>
                  </a:cubicBezTo>
                  <a:cubicBezTo>
                    <a:pt x="722" y="205"/>
                    <a:pt x="818" y="238"/>
                    <a:pt x="894" y="302"/>
                  </a:cubicBezTo>
                  <a:cubicBezTo>
                    <a:pt x="969" y="356"/>
                    <a:pt x="1001" y="442"/>
                    <a:pt x="1001" y="560"/>
                  </a:cubicBezTo>
                  <a:lnTo>
                    <a:pt x="1001" y="582"/>
                  </a:lnTo>
                  <a:lnTo>
                    <a:pt x="668" y="582"/>
                  </a:lnTo>
                  <a:cubicBezTo>
                    <a:pt x="452" y="582"/>
                    <a:pt x="280" y="625"/>
                    <a:pt x="173" y="711"/>
                  </a:cubicBezTo>
                  <a:cubicBezTo>
                    <a:pt x="65" y="786"/>
                    <a:pt x="0" y="916"/>
                    <a:pt x="0" y="1077"/>
                  </a:cubicBezTo>
                  <a:cubicBezTo>
                    <a:pt x="0" y="1228"/>
                    <a:pt x="54" y="1335"/>
                    <a:pt x="140" y="1421"/>
                  </a:cubicBezTo>
                  <a:cubicBezTo>
                    <a:pt x="226" y="1508"/>
                    <a:pt x="345" y="1551"/>
                    <a:pt x="496" y="1551"/>
                  </a:cubicBezTo>
                  <a:cubicBezTo>
                    <a:pt x="614" y="1551"/>
                    <a:pt x="722" y="1529"/>
                    <a:pt x="797" y="1486"/>
                  </a:cubicBezTo>
                  <a:cubicBezTo>
                    <a:pt x="883" y="1443"/>
                    <a:pt x="948" y="1378"/>
                    <a:pt x="1001" y="1282"/>
                  </a:cubicBezTo>
                  <a:lnTo>
                    <a:pt x="1001" y="1508"/>
                  </a:lnTo>
                  <a:lnTo>
                    <a:pt x="1249" y="1508"/>
                  </a:lnTo>
                  <a:lnTo>
                    <a:pt x="1249" y="668"/>
                  </a:lnTo>
                  <a:cubicBezTo>
                    <a:pt x="1249" y="442"/>
                    <a:pt x="1195" y="281"/>
                    <a:pt x="1087" y="173"/>
                  </a:cubicBezTo>
                  <a:cubicBezTo>
                    <a:pt x="991" y="55"/>
                    <a:pt x="829" y="1"/>
                    <a:pt x="614"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6"/>
            <p:cNvSpPr/>
            <p:nvPr/>
          </p:nvSpPr>
          <p:spPr>
            <a:xfrm>
              <a:off x="2670675" y="3032100"/>
              <a:ext cx="23150" cy="47100"/>
            </a:xfrm>
            <a:custGeom>
              <a:rect b="b" l="l" r="r" t="t"/>
              <a:pathLst>
                <a:path extrusionOk="0" h="1884" w="926">
                  <a:moveTo>
                    <a:pt x="183" y="0"/>
                  </a:moveTo>
                  <a:lnTo>
                    <a:pt x="183" y="420"/>
                  </a:lnTo>
                  <a:lnTo>
                    <a:pt x="0" y="420"/>
                  </a:lnTo>
                  <a:lnTo>
                    <a:pt x="0" y="603"/>
                  </a:lnTo>
                  <a:lnTo>
                    <a:pt x="183" y="603"/>
                  </a:lnTo>
                  <a:lnTo>
                    <a:pt x="183" y="1399"/>
                  </a:lnTo>
                  <a:cubicBezTo>
                    <a:pt x="183" y="1582"/>
                    <a:pt x="215" y="1711"/>
                    <a:pt x="291" y="1787"/>
                  </a:cubicBezTo>
                  <a:cubicBezTo>
                    <a:pt x="355" y="1851"/>
                    <a:pt x="484" y="1884"/>
                    <a:pt x="678" y="1884"/>
                  </a:cubicBezTo>
                  <a:lnTo>
                    <a:pt x="926" y="1884"/>
                  </a:lnTo>
                  <a:lnTo>
                    <a:pt x="926" y="1679"/>
                  </a:lnTo>
                  <a:lnTo>
                    <a:pt x="678" y="1679"/>
                  </a:lnTo>
                  <a:cubicBezTo>
                    <a:pt x="570" y="1679"/>
                    <a:pt x="506" y="1668"/>
                    <a:pt x="474" y="1636"/>
                  </a:cubicBezTo>
                  <a:cubicBezTo>
                    <a:pt x="441" y="1604"/>
                    <a:pt x="420" y="1518"/>
                    <a:pt x="420" y="1399"/>
                  </a:cubicBezTo>
                  <a:lnTo>
                    <a:pt x="420" y="603"/>
                  </a:lnTo>
                  <a:lnTo>
                    <a:pt x="926" y="603"/>
                  </a:lnTo>
                  <a:lnTo>
                    <a:pt x="926" y="420"/>
                  </a:lnTo>
                  <a:lnTo>
                    <a:pt x="420" y="420"/>
                  </a:lnTo>
                  <a:lnTo>
                    <a:pt x="420"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6"/>
            <p:cNvSpPr/>
            <p:nvPr/>
          </p:nvSpPr>
          <p:spPr>
            <a:xfrm>
              <a:off x="2699450" y="3041500"/>
              <a:ext cx="30975" cy="38775"/>
            </a:xfrm>
            <a:custGeom>
              <a:rect b="b" l="l" r="r" t="t"/>
              <a:pathLst>
                <a:path extrusionOk="0" h="1551" w="1239">
                  <a:moveTo>
                    <a:pt x="1001" y="776"/>
                  </a:moveTo>
                  <a:lnTo>
                    <a:pt x="1001" y="830"/>
                  </a:lnTo>
                  <a:cubicBezTo>
                    <a:pt x="1001" y="980"/>
                    <a:pt x="958" y="1109"/>
                    <a:pt x="872" y="1206"/>
                  </a:cubicBezTo>
                  <a:cubicBezTo>
                    <a:pt x="797" y="1303"/>
                    <a:pt x="689" y="1346"/>
                    <a:pt x="549" y="1346"/>
                  </a:cubicBezTo>
                  <a:cubicBezTo>
                    <a:pt x="453" y="1346"/>
                    <a:pt x="377" y="1325"/>
                    <a:pt x="323" y="1271"/>
                  </a:cubicBezTo>
                  <a:cubicBezTo>
                    <a:pt x="270" y="1217"/>
                    <a:pt x="237" y="1152"/>
                    <a:pt x="237" y="1066"/>
                  </a:cubicBezTo>
                  <a:cubicBezTo>
                    <a:pt x="237" y="959"/>
                    <a:pt x="280" y="883"/>
                    <a:pt x="356" y="840"/>
                  </a:cubicBezTo>
                  <a:cubicBezTo>
                    <a:pt x="431" y="797"/>
                    <a:pt x="560" y="776"/>
                    <a:pt x="754" y="776"/>
                  </a:cubicBezTo>
                  <a:close/>
                  <a:moveTo>
                    <a:pt x="603" y="1"/>
                  </a:moveTo>
                  <a:cubicBezTo>
                    <a:pt x="528" y="1"/>
                    <a:pt x="442" y="12"/>
                    <a:pt x="367" y="33"/>
                  </a:cubicBezTo>
                  <a:cubicBezTo>
                    <a:pt x="280" y="44"/>
                    <a:pt x="194" y="76"/>
                    <a:pt x="108" y="108"/>
                  </a:cubicBezTo>
                  <a:lnTo>
                    <a:pt x="108" y="334"/>
                  </a:lnTo>
                  <a:cubicBezTo>
                    <a:pt x="184" y="291"/>
                    <a:pt x="259" y="259"/>
                    <a:pt x="334" y="238"/>
                  </a:cubicBezTo>
                  <a:cubicBezTo>
                    <a:pt x="410" y="216"/>
                    <a:pt x="496" y="205"/>
                    <a:pt x="582" y="205"/>
                  </a:cubicBezTo>
                  <a:cubicBezTo>
                    <a:pt x="711" y="205"/>
                    <a:pt x="819" y="238"/>
                    <a:pt x="883" y="302"/>
                  </a:cubicBezTo>
                  <a:cubicBezTo>
                    <a:pt x="958" y="356"/>
                    <a:pt x="1001" y="442"/>
                    <a:pt x="1001" y="560"/>
                  </a:cubicBezTo>
                  <a:lnTo>
                    <a:pt x="1001" y="582"/>
                  </a:lnTo>
                  <a:lnTo>
                    <a:pt x="657" y="582"/>
                  </a:lnTo>
                  <a:cubicBezTo>
                    <a:pt x="442" y="582"/>
                    <a:pt x="270" y="625"/>
                    <a:pt x="162" y="711"/>
                  </a:cubicBezTo>
                  <a:cubicBezTo>
                    <a:pt x="54" y="786"/>
                    <a:pt x="1" y="916"/>
                    <a:pt x="1" y="1077"/>
                  </a:cubicBezTo>
                  <a:cubicBezTo>
                    <a:pt x="1" y="1228"/>
                    <a:pt x="44" y="1335"/>
                    <a:pt x="130" y="1421"/>
                  </a:cubicBezTo>
                  <a:cubicBezTo>
                    <a:pt x="216" y="1508"/>
                    <a:pt x="334" y="1551"/>
                    <a:pt x="485" y="1551"/>
                  </a:cubicBezTo>
                  <a:cubicBezTo>
                    <a:pt x="614" y="1551"/>
                    <a:pt x="711" y="1529"/>
                    <a:pt x="797" y="1486"/>
                  </a:cubicBezTo>
                  <a:cubicBezTo>
                    <a:pt x="872" y="1443"/>
                    <a:pt x="948" y="1378"/>
                    <a:pt x="1001" y="1282"/>
                  </a:cubicBezTo>
                  <a:lnTo>
                    <a:pt x="1001" y="1508"/>
                  </a:lnTo>
                  <a:lnTo>
                    <a:pt x="1238" y="1508"/>
                  </a:lnTo>
                  <a:lnTo>
                    <a:pt x="1238" y="668"/>
                  </a:lnTo>
                  <a:cubicBezTo>
                    <a:pt x="1238" y="442"/>
                    <a:pt x="1184" y="281"/>
                    <a:pt x="1088" y="173"/>
                  </a:cubicBezTo>
                  <a:cubicBezTo>
                    <a:pt x="980" y="55"/>
                    <a:pt x="819" y="1"/>
                    <a:pt x="603"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6"/>
            <p:cNvSpPr/>
            <p:nvPr/>
          </p:nvSpPr>
          <p:spPr>
            <a:xfrm>
              <a:off x="2764575" y="3030200"/>
              <a:ext cx="6750" cy="49000"/>
            </a:xfrm>
            <a:custGeom>
              <a:rect b="b" l="l" r="r" t="t"/>
              <a:pathLst>
                <a:path extrusionOk="0" h="1960" w="270">
                  <a:moveTo>
                    <a:pt x="0" y="1"/>
                  </a:moveTo>
                  <a:lnTo>
                    <a:pt x="0" y="1960"/>
                  </a:lnTo>
                  <a:lnTo>
                    <a:pt x="269" y="1960"/>
                  </a:lnTo>
                  <a:lnTo>
                    <a:pt x="269"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6"/>
            <p:cNvSpPr/>
            <p:nvPr/>
          </p:nvSpPr>
          <p:spPr>
            <a:xfrm>
              <a:off x="2779625" y="3032100"/>
              <a:ext cx="22900" cy="47100"/>
            </a:xfrm>
            <a:custGeom>
              <a:rect b="b" l="l" r="r" t="t"/>
              <a:pathLst>
                <a:path extrusionOk="0" h="1884" w="916">
                  <a:moveTo>
                    <a:pt x="173" y="0"/>
                  </a:moveTo>
                  <a:lnTo>
                    <a:pt x="173" y="420"/>
                  </a:lnTo>
                  <a:lnTo>
                    <a:pt x="1" y="420"/>
                  </a:lnTo>
                  <a:lnTo>
                    <a:pt x="1" y="603"/>
                  </a:lnTo>
                  <a:lnTo>
                    <a:pt x="173" y="603"/>
                  </a:lnTo>
                  <a:lnTo>
                    <a:pt x="173" y="1399"/>
                  </a:lnTo>
                  <a:cubicBezTo>
                    <a:pt x="173" y="1582"/>
                    <a:pt x="216" y="1711"/>
                    <a:pt x="281" y="1787"/>
                  </a:cubicBezTo>
                  <a:cubicBezTo>
                    <a:pt x="356" y="1851"/>
                    <a:pt x="485" y="1884"/>
                    <a:pt x="668" y="1884"/>
                  </a:cubicBezTo>
                  <a:lnTo>
                    <a:pt x="916" y="1884"/>
                  </a:lnTo>
                  <a:lnTo>
                    <a:pt x="916" y="1679"/>
                  </a:lnTo>
                  <a:lnTo>
                    <a:pt x="668" y="1679"/>
                  </a:lnTo>
                  <a:cubicBezTo>
                    <a:pt x="571" y="1679"/>
                    <a:pt x="496" y="1668"/>
                    <a:pt x="464" y="1636"/>
                  </a:cubicBezTo>
                  <a:cubicBezTo>
                    <a:pt x="431" y="1604"/>
                    <a:pt x="420" y="1518"/>
                    <a:pt x="420" y="1399"/>
                  </a:cubicBezTo>
                  <a:lnTo>
                    <a:pt x="420" y="603"/>
                  </a:lnTo>
                  <a:lnTo>
                    <a:pt x="916" y="603"/>
                  </a:lnTo>
                  <a:lnTo>
                    <a:pt x="916" y="420"/>
                  </a:lnTo>
                  <a:lnTo>
                    <a:pt x="420" y="420"/>
                  </a:lnTo>
                  <a:lnTo>
                    <a:pt x="420"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6"/>
            <p:cNvSpPr/>
            <p:nvPr/>
          </p:nvSpPr>
          <p:spPr>
            <a:xfrm>
              <a:off x="2807875" y="3041500"/>
              <a:ext cx="34200" cy="38775"/>
            </a:xfrm>
            <a:custGeom>
              <a:rect b="b" l="l" r="r" t="t"/>
              <a:pathLst>
                <a:path extrusionOk="0" h="1551" w="1368">
                  <a:moveTo>
                    <a:pt x="722" y="205"/>
                  </a:moveTo>
                  <a:cubicBezTo>
                    <a:pt x="840" y="205"/>
                    <a:pt x="937" y="248"/>
                    <a:pt x="1012" y="324"/>
                  </a:cubicBezTo>
                  <a:cubicBezTo>
                    <a:pt x="1088" y="410"/>
                    <a:pt x="1120" y="507"/>
                    <a:pt x="1120" y="647"/>
                  </a:cubicBezTo>
                  <a:lnTo>
                    <a:pt x="259" y="647"/>
                  </a:lnTo>
                  <a:cubicBezTo>
                    <a:pt x="270" y="507"/>
                    <a:pt x="324" y="399"/>
                    <a:pt x="399" y="324"/>
                  </a:cubicBezTo>
                  <a:cubicBezTo>
                    <a:pt x="485" y="248"/>
                    <a:pt x="593" y="205"/>
                    <a:pt x="722" y="205"/>
                  </a:cubicBezTo>
                  <a:close/>
                  <a:moveTo>
                    <a:pt x="722" y="1"/>
                  </a:moveTo>
                  <a:cubicBezTo>
                    <a:pt x="496" y="1"/>
                    <a:pt x="324" y="76"/>
                    <a:pt x="195" y="216"/>
                  </a:cubicBezTo>
                  <a:cubicBezTo>
                    <a:pt x="65" y="356"/>
                    <a:pt x="1" y="550"/>
                    <a:pt x="1" y="786"/>
                  </a:cubicBezTo>
                  <a:cubicBezTo>
                    <a:pt x="1" y="1023"/>
                    <a:pt x="65" y="1206"/>
                    <a:pt x="205" y="1346"/>
                  </a:cubicBezTo>
                  <a:cubicBezTo>
                    <a:pt x="345" y="1475"/>
                    <a:pt x="528" y="1551"/>
                    <a:pt x="765" y="1551"/>
                  </a:cubicBezTo>
                  <a:cubicBezTo>
                    <a:pt x="862" y="1551"/>
                    <a:pt x="948" y="1540"/>
                    <a:pt x="1045" y="1518"/>
                  </a:cubicBezTo>
                  <a:cubicBezTo>
                    <a:pt x="1131" y="1497"/>
                    <a:pt x="1217" y="1475"/>
                    <a:pt x="1303" y="1432"/>
                  </a:cubicBezTo>
                  <a:lnTo>
                    <a:pt x="1303" y="1206"/>
                  </a:lnTo>
                  <a:cubicBezTo>
                    <a:pt x="1217" y="1249"/>
                    <a:pt x="1131" y="1282"/>
                    <a:pt x="1045" y="1314"/>
                  </a:cubicBezTo>
                  <a:cubicBezTo>
                    <a:pt x="959" y="1335"/>
                    <a:pt x="873" y="1346"/>
                    <a:pt x="776" y="1346"/>
                  </a:cubicBezTo>
                  <a:cubicBezTo>
                    <a:pt x="614" y="1346"/>
                    <a:pt x="496" y="1303"/>
                    <a:pt x="399" y="1217"/>
                  </a:cubicBezTo>
                  <a:cubicBezTo>
                    <a:pt x="313" y="1131"/>
                    <a:pt x="259" y="1002"/>
                    <a:pt x="248" y="830"/>
                  </a:cubicBezTo>
                  <a:lnTo>
                    <a:pt x="1368" y="830"/>
                  </a:lnTo>
                  <a:lnTo>
                    <a:pt x="1368" y="711"/>
                  </a:lnTo>
                  <a:cubicBezTo>
                    <a:pt x="1368" y="496"/>
                    <a:pt x="1303" y="324"/>
                    <a:pt x="1185" y="195"/>
                  </a:cubicBezTo>
                  <a:cubicBezTo>
                    <a:pt x="1077" y="65"/>
                    <a:pt x="916" y="1"/>
                    <a:pt x="722"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6"/>
            <p:cNvSpPr/>
            <p:nvPr/>
          </p:nvSpPr>
          <p:spPr>
            <a:xfrm>
              <a:off x="2851750" y="3041500"/>
              <a:ext cx="53550" cy="37700"/>
            </a:xfrm>
            <a:custGeom>
              <a:rect b="b" l="l" r="r" t="t"/>
              <a:pathLst>
                <a:path extrusionOk="0" h="1508" w="2142">
                  <a:moveTo>
                    <a:pt x="710" y="1"/>
                  </a:moveTo>
                  <a:cubicBezTo>
                    <a:pt x="603" y="1"/>
                    <a:pt x="517" y="22"/>
                    <a:pt x="441" y="65"/>
                  </a:cubicBezTo>
                  <a:cubicBezTo>
                    <a:pt x="355" y="108"/>
                    <a:pt x="291" y="173"/>
                    <a:pt x="237" y="270"/>
                  </a:cubicBezTo>
                  <a:lnTo>
                    <a:pt x="237" y="44"/>
                  </a:lnTo>
                  <a:lnTo>
                    <a:pt x="0" y="44"/>
                  </a:lnTo>
                  <a:lnTo>
                    <a:pt x="0" y="1508"/>
                  </a:lnTo>
                  <a:lnTo>
                    <a:pt x="237" y="1508"/>
                  </a:lnTo>
                  <a:lnTo>
                    <a:pt x="237" y="679"/>
                  </a:lnTo>
                  <a:cubicBezTo>
                    <a:pt x="237" y="539"/>
                    <a:pt x="280" y="421"/>
                    <a:pt x="344" y="334"/>
                  </a:cubicBezTo>
                  <a:cubicBezTo>
                    <a:pt x="420" y="259"/>
                    <a:pt x="517" y="216"/>
                    <a:pt x="646" y="216"/>
                  </a:cubicBezTo>
                  <a:cubicBezTo>
                    <a:pt x="743" y="216"/>
                    <a:pt x="829" y="248"/>
                    <a:pt x="872" y="313"/>
                  </a:cubicBezTo>
                  <a:cubicBezTo>
                    <a:pt x="926" y="388"/>
                    <a:pt x="947" y="485"/>
                    <a:pt x="947" y="625"/>
                  </a:cubicBezTo>
                  <a:lnTo>
                    <a:pt x="947" y="1508"/>
                  </a:lnTo>
                  <a:lnTo>
                    <a:pt x="1195" y="1508"/>
                  </a:lnTo>
                  <a:lnTo>
                    <a:pt x="1195" y="679"/>
                  </a:lnTo>
                  <a:cubicBezTo>
                    <a:pt x="1195" y="539"/>
                    <a:pt x="1227" y="421"/>
                    <a:pt x="1302" y="334"/>
                  </a:cubicBezTo>
                  <a:cubicBezTo>
                    <a:pt x="1378" y="259"/>
                    <a:pt x="1474" y="216"/>
                    <a:pt x="1593" y="216"/>
                  </a:cubicBezTo>
                  <a:cubicBezTo>
                    <a:pt x="1700" y="216"/>
                    <a:pt x="1776" y="248"/>
                    <a:pt x="1830" y="313"/>
                  </a:cubicBezTo>
                  <a:cubicBezTo>
                    <a:pt x="1873" y="388"/>
                    <a:pt x="1905" y="485"/>
                    <a:pt x="1905" y="625"/>
                  </a:cubicBezTo>
                  <a:lnTo>
                    <a:pt x="1905" y="1508"/>
                  </a:lnTo>
                  <a:lnTo>
                    <a:pt x="2142" y="1508"/>
                  </a:lnTo>
                  <a:lnTo>
                    <a:pt x="2142" y="625"/>
                  </a:lnTo>
                  <a:cubicBezTo>
                    <a:pt x="2142" y="421"/>
                    <a:pt x="2099" y="270"/>
                    <a:pt x="2023" y="162"/>
                  </a:cubicBezTo>
                  <a:cubicBezTo>
                    <a:pt x="1937" y="55"/>
                    <a:pt x="1819" y="1"/>
                    <a:pt x="1668" y="1"/>
                  </a:cubicBezTo>
                  <a:cubicBezTo>
                    <a:pt x="1550" y="1"/>
                    <a:pt x="1453" y="33"/>
                    <a:pt x="1367" y="76"/>
                  </a:cubicBezTo>
                  <a:cubicBezTo>
                    <a:pt x="1281" y="130"/>
                    <a:pt x="1216" y="216"/>
                    <a:pt x="1152" y="324"/>
                  </a:cubicBezTo>
                  <a:cubicBezTo>
                    <a:pt x="1119" y="216"/>
                    <a:pt x="1055" y="141"/>
                    <a:pt x="979" y="87"/>
                  </a:cubicBezTo>
                  <a:cubicBezTo>
                    <a:pt x="904" y="33"/>
                    <a:pt x="818" y="1"/>
                    <a:pt x="710"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6"/>
            <p:cNvSpPr/>
            <p:nvPr/>
          </p:nvSpPr>
          <p:spPr>
            <a:xfrm>
              <a:off x="5082500" y="2943300"/>
              <a:ext cx="41175" cy="49000"/>
            </a:xfrm>
            <a:custGeom>
              <a:rect b="b" l="l" r="r" t="t"/>
              <a:pathLst>
                <a:path extrusionOk="0" h="1960" w="1647">
                  <a:moveTo>
                    <a:pt x="582" y="216"/>
                  </a:moveTo>
                  <a:cubicBezTo>
                    <a:pt x="851" y="216"/>
                    <a:pt x="1055" y="280"/>
                    <a:pt x="1184" y="399"/>
                  </a:cubicBezTo>
                  <a:cubicBezTo>
                    <a:pt x="1303" y="528"/>
                    <a:pt x="1367" y="722"/>
                    <a:pt x="1367" y="980"/>
                  </a:cubicBezTo>
                  <a:cubicBezTo>
                    <a:pt x="1367" y="1249"/>
                    <a:pt x="1303" y="1443"/>
                    <a:pt x="1184" y="1561"/>
                  </a:cubicBezTo>
                  <a:cubicBezTo>
                    <a:pt x="1055" y="1680"/>
                    <a:pt x="851" y="1744"/>
                    <a:pt x="582" y="1744"/>
                  </a:cubicBezTo>
                  <a:lnTo>
                    <a:pt x="269" y="1744"/>
                  </a:lnTo>
                  <a:lnTo>
                    <a:pt x="269" y="216"/>
                  </a:lnTo>
                  <a:close/>
                  <a:moveTo>
                    <a:pt x="0" y="1"/>
                  </a:moveTo>
                  <a:lnTo>
                    <a:pt x="0" y="1959"/>
                  </a:lnTo>
                  <a:lnTo>
                    <a:pt x="549" y="1959"/>
                  </a:lnTo>
                  <a:cubicBezTo>
                    <a:pt x="926" y="1959"/>
                    <a:pt x="1206" y="1884"/>
                    <a:pt x="1378" y="1723"/>
                  </a:cubicBezTo>
                  <a:cubicBezTo>
                    <a:pt x="1561" y="1561"/>
                    <a:pt x="1647" y="1314"/>
                    <a:pt x="1647" y="980"/>
                  </a:cubicBezTo>
                  <a:cubicBezTo>
                    <a:pt x="1647" y="646"/>
                    <a:pt x="1561" y="399"/>
                    <a:pt x="1378" y="237"/>
                  </a:cubicBezTo>
                  <a:cubicBezTo>
                    <a:pt x="1206" y="76"/>
                    <a:pt x="926" y="1"/>
                    <a:pt x="549"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6"/>
            <p:cNvSpPr/>
            <p:nvPr/>
          </p:nvSpPr>
          <p:spPr>
            <a:xfrm>
              <a:off x="5127425" y="2943300"/>
              <a:ext cx="41475" cy="49000"/>
            </a:xfrm>
            <a:custGeom>
              <a:rect b="b" l="l" r="r" t="t"/>
              <a:pathLst>
                <a:path extrusionOk="0" h="1960" w="1659">
                  <a:moveTo>
                    <a:pt x="1" y="1"/>
                  </a:moveTo>
                  <a:lnTo>
                    <a:pt x="1" y="227"/>
                  </a:lnTo>
                  <a:lnTo>
                    <a:pt x="700" y="227"/>
                  </a:lnTo>
                  <a:lnTo>
                    <a:pt x="700" y="1959"/>
                  </a:lnTo>
                  <a:lnTo>
                    <a:pt x="969" y="1959"/>
                  </a:lnTo>
                  <a:lnTo>
                    <a:pt x="969" y="227"/>
                  </a:lnTo>
                  <a:lnTo>
                    <a:pt x="1658" y="227"/>
                  </a:lnTo>
                  <a:lnTo>
                    <a:pt x="1658"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6"/>
            <p:cNvSpPr/>
            <p:nvPr/>
          </p:nvSpPr>
          <p:spPr>
            <a:xfrm>
              <a:off x="5175325" y="2943300"/>
              <a:ext cx="31775" cy="49000"/>
            </a:xfrm>
            <a:custGeom>
              <a:rect b="b" l="l" r="r" t="t"/>
              <a:pathLst>
                <a:path extrusionOk="0" h="1960" w="1271">
                  <a:moveTo>
                    <a:pt x="603" y="216"/>
                  </a:moveTo>
                  <a:cubicBezTo>
                    <a:pt x="721" y="216"/>
                    <a:pt x="818" y="248"/>
                    <a:pt x="883" y="313"/>
                  </a:cubicBezTo>
                  <a:cubicBezTo>
                    <a:pt x="958" y="377"/>
                    <a:pt x="990" y="474"/>
                    <a:pt x="990" y="582"/>
                  </a:cubicBezTo>
                  <a:cubicBezTo>
                    <a:pt x="990" y="700"/>
                    <a:pt x="958" y="797"/>
                    <a:pt x="883" y="862"/>
                  </a:cubicBezTo>
                  <a:cubicBezTo>
                    <a:pt x="818" y="926"/>
                    <a:pt x="721" y="958"/>
                    <a:pt x="603" y="958"/>
                  </a:cubicBezTo>
                  <a:lnTo>
                    <a:pt x="269" y="958"/>
                  </a:lnTo>
                  <a:lnTo>
                    <a:pt x="269" y="216"/>
                  </a:lnTo>
                  <a:close/>
                  <a:moveTo>
                    <a:pt x="0" y="1"/>
                  </a:moveTo>
                  <a:lnTo>
                    <a:pt x="0" y="1959"/>
                  </a:lnTo>
                  <a:lnTo>
                    <a:pt x="269" y="1959"/>
                  </a:lnTo>
                  <a:lnTo>
                    <a:pt x="269" y="1174"/>
                  </a:lnTo>
                  <a:lnTo>
                    <a:pt x="603" y="1174"/>
                  </a:lnTo>
                  <a:cubicBezTo>
                    <a:pt x="818" y="1174"/>
                    <a:pt x="990" y="1120"/>
                    <a:pt x="1098" y="1023"/>
                  </a:cubicBezTo>
                  <a:cubicBezTo>
                    <a:pt x="1216" y="926"/>
                    <a:pt x="1270" y="776"/>
                    <a:pt x="1270" y="582"/>
                  </a:cubicBezTo>
                  <a:cubicBezTo>
                    <a:pt x="1270" y="399"/>
                    <a:pt x="1216" y="248"/>
                    <a:pt x="1098" y="151"/>
                  </a:cubicBezTo>
                  <a:cubicBezTo>
                    <a:pt x="990" y="54"/>
                    <a:pt x="818" y="1"/>
                    <a:pt x="603"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6"/>
            <p:cNvSpPr/>
            <p:nvPr/>
          </p:nvSpPr>
          <p:spPr>
            <a:xfrm>
              <a:off x="5213000" y="2942500"/>
              <a:ext cx="39575" cy="50875"/>
            </a:xfrm>
            <a:custGeom>
              <a:rect b="b" l="l" r="r" t="t"/>
              <a:pathLst>
                <a:path extrusionOk="0" h="2035" w="1583">
                  <a:moveTo>
                    <a:pt x="958" y="0"/>
                  </a:moveTo>
                  <a:cubicBezTo>
                    <a:pt x="667" y="0"/>
                    <a:pt x="431" y="86"/>
                    <a:pt x="258" y="269"/>
                  </a:cubicBezTo>
                  <a:cubicBezTo>
                    <a:pt x="86" y="452"/>
                    <a:pt x="0" y="700"/>
                    <a:pt x="0" y="1012"/>
                  </a:cubicBezTo>
                  <a:cubicBezTo>
                    <a:pt x="0" y="1335"/>
                    <a:pt x="86" y="1582"/>
                    <a:pt x="258" y="1765"/>
                  </a:cubicBezTo>
                  <a:cubicBezTo>
                    <a:pt x="431" y="1938"/>
                    <a:pt x="667" y="2034"/>
                    <a:pt x="958" y="2034"/>
                  </a:cubicBezTo>
                  <a:cubicBezTo>
                    <a:pt x="1076" y="2034"/>
                    <a:pt x="1184" y="2013"/>
                    <a:pt x="1292" y="1981"/>
                  </a:cubicBezTo>
                  <a:cubicBezTo>
                    <a:pt x="1399" y="1948"/>
                    <a:pt x="1496" y="1905"/>
                    <a:pt x="1582" y="1841"/>
                  </a:cubicBezTo>
                  <a:lnTo>
                    <a:pt x="1582" y="1561"/>
                  </a:lnTo>
                  <a:cubicBezTo>
                    <a:pt x="1496" y="1647"/>
                    <a:pt x="1399" y="1712"/>
                    <a:pt x="1302" y="1755"/>
                  </a:cubicBezTo>
                  <a:cubicBezTo>
                    <a:pt x="1195" y="1798"/>
                    <a:pt x="1087" y="1819"/>
                    <a:pt x="979" y="1819"/>
                  </a:cubicBezTo>
                  <a:cubicBezTo>
                    <a:pt x="753" y="1819"/>
                    <a:pt x="581" y="1744"/>
                    <a:pt x="463" y="1604"/>
                  </a:cubicBezTo>
                  <a:cubicBezTo>
                    <a:pt x="344" y="1475"/>
                    <a:pt x="280" y="1270"/>
                    <a:pt x="280" y="1012"/>
                  </a:cubicBezTo>
                  <a:cubicBezTo>
                    <a:pt x="280" y="754"/>
                    <a:pt x="344" y="560"/>
                    <a:pt x="463" y="420"/>
                  </a:cubicBezTo>
                  <a:cubicBezTo>
                    <a:pt x="581" y="280"/>
                    <a:pt x="753" y="216"/>
                    <a:pt x="979" y="216"/>
                  </a:cubicBezTo>
                  <a:cubicBezTo>
                    <a:pt x="1087" y="216"/>
                    <a:pt x="1195" y="237"/>
                    <a:pt x="1302" y="280"/>
                  </a:cubicBezTo>
                  <a:cubicBezTo>
                    <a:pt x="1399" y="323"/>
                    <a:pt x="1496" y="377"/>
                    <a:pt x="1582" y="463"/>
                  </a:cubicBezTo>
                  <a:lnTo>
                    <a:pt x="1582" y="183"/>
                  </a:lnTo>
                  <a:cubicBezTo>
                    <a:pt x="1496" y="119"/>
                    <a:pt x="1399" y="76"/>
                    <a:pt x="1292" y="43"/>
                  </a:cubicBezTo>
                  <a:cubicBezTo>
                    <a:pt x="1195" y="11"/>
                    <a:pt x="1076" y="0"/>
                    <a:pt x="958"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6"/>
            <p:cNvSpPr/>
            <p:nvPr/>
          </p:nvSpPr>
          <p:spPr>
            <a:xfrm>
              <a:off x="5284300" y="2943300"/>
              <a:ext cx="41175" cy="49000"/>
            </a:xfrm>
            <a:custGeom>
              <a:rect b="b" l="l" r="r" t="t"/>
              <a:pathLst>
                <a:path extrusionOk="0" h="1960" w="1647">
                  <a:moveTo>
                    <a:pt x="581" y="216"/>
                  </a:moveTo>
                  <a:cubicBezTo>
                    <a:pt x="850" y="216"/>
                    <a:pt x="1055" y="280"/>
                    <a:pt x="1184" y="399"/>
                  </a:cubicBezTo>
                  <a:cubicBezTo>
                    <a:pt x="1302" y="528"/>
                    <a:pt x="1367" y="722"/>
                    <a:pt x="1367" y="980"/>
                  </a:cubicBezTo>
                  <a:cubicBezTo>
                    <a:pt x="1367" y="1249"/>
                    <a:pt x="1302" y="1443"/>
                    <a:pt x="1184" y="1561"/>
                  </a:cubicBezTo>
                  <a:cubicBezTo>
                    <a:pt x="1055" y="1680"/>
                    <a:pt x="850" y="1744"/>
                    <a:pt x="581" y="1744"/>
                  </a:cubicBezTo>
                  <a:lnTo>
                    <a:pt x="269" y="1744"/>
                  </a:lnTo>
                  <a:lnTo>
                    <a:pt x="269" y="216"/>
                  </a:lnTo>
                  <a:close/>
                  <a:moveTo>
                    <a:pt x="0" y="1"/>
                  </a:moveTo>
                  <a:lnTo>
                    <a:pt x="0" y="1959"/>
                  </a:lnTo>
                  <a:lnTo>
                    <a:pt x="549" y="1959"/>
                  </a:lnTo>
                  <a:cubicBezTo>
                    <a:pt x="926" y="1959"/>
                    <a:pt x="1205" y="1884"/>
                    <a:pt x="1378" y="1723"/>
                  </a:cubicBezTo>
                  <a:cubicBezTo>
                    <a:pt x="1561" y="1561"/>
                    <a:pt x="1647" y="1314"/>
                    <a:pt x="1647" y="980"/>
                  </a:cubicBezTo>
                  <a:cubicBezTo>
                    <a:pt x="1647" y="646"/>
                    <a:pt x="1561" y="399"/>
                    <a:pt x="1378" y="237"/>
                  </a:cubicBezTo>
                  <a:cubicBezTo>
                    <a:pt x="1205" y="76"/>
                    <a:pt x="926" y="1"/>
                    <a:pt x="549"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6"/>
            <p:cNvSpPr/>
            <p:nvPr/>
          </p:nvSpPr>
          <p:spPr>
            <a:xfrm>
              <a:off x="5333525" y="2954600"/>
              <a:ext cx="30975" cy="38775"/>
            </a:xfrm>
            <a:custGeom>
              <a:rect b="b" l="l" r="r" t="t"/>
              <a:pathLst>
                <a:path extrusionOk="0" h="1551" w="1239">
                  <a:moveTo>
                    <a:pt x="1001" y="776"/>
                  </a:moveTo>
                  <a:lnTo>
                    <a:pt x="1001" y="829"/>
                  </a:lnTo>
                  <a:cubicBezTo>
                    <a:pt x="1001" y="980"/>
                    <a:pt x="958" y="1109"/>
                    <a:pt x="883" y="1206"/>
                  </a:cubicBezTo>
                  <a:cubicBezTo>
                    <a:pt x="797" y="1303"/>
                    <a:pt x="689" y="1346"/>
                    <a:pt x="560" y="1346"/>
                  </a:cubicBezTo>
                  <a:cubicBezTo>
                    <a:pt x="463" y="1346"/>
                    <a:pt x="377" y="1324"/>
                    <a:pt x="323" y="1271"/>
                  </a:cubicBezTo>
                  <a:cubicBezTo>
                    <a:pt x="270" y="1217"/>
                    <a:pt x="237" y="1152"/>
                    <a:pt x="237" y="1066"/>
                  </a:cubicBezTo>
                  <a:cubicBezTo>
                    <a:pt x="237" y="958"/>
                    <a:pt x="280" y="883"/>
                    <a:pt x="356" y="840"/>
                  </a:cubicBezTo>
                  <a:cubicBezTo>
                    <a:pt x="431" y="797"/>
                    <a:pt x="560" y="776"/>
                    <a:pt x="765" y="776"/>
                  </a:cubicBezTo>
                  <a:close/>
                  <a:moveTo>
                    <a:pt x="603" y="1"/>
                  </a:moveTo>
                  <a:cubicBezTo>
                    <a:pt x="528" y="1"/>
                    <a:pt x="453" y="11"/>
                    <a:pt x="366" y="33"/>
                  </a:cubicBezTo>
                  <a:cubicBezTo>
                    <a:pt x="280" y="44"/>
                    <a:pt x="194" y="76"/>
                    <a:pt x="108" y="108"/>
                  </a:cubicBezTo>
                  <a:lnTo>
                    <a:pt x="108" y="334"/>
                  </a:lnTo>
                  <a:cubicBezTo>
                    <a:pt x="184" y="291"/>
                    <a:pt x="259" y="259"/>
                    <a:pt x="334" y="237"/>
                  </a:cubicBezTo>
                  <a:cubicBezTo>
                    <a:pt x="420" y="216"/>
                    <a:pt x="496" y="205"/>
                    <a:pt x="582" y="205"/>
                  </a:cubicBezTo>
                  <a:cubicBezTo>
                    <a:pt x="711" y="205"/>
                    <a:pt x="819" y="237"/>
                    <a:pt x="894" y="302"/>
                  </a:cubicBezTo>
                  <a:cubicBezTo>
                    <a:pt x="958" y="356"/>
                    <a:pt x="1001" y="442"/>
                    <a:pt x="1001" y="560"/>
                  </a:cubicBezTo>
                  <a:lnTo>
                    <a:pt x="1001" y="582"/>
                  </a:lnTo>
                  <a:lnTo>
                    <a:pt x="657" y="582"/>
                  </a:lnTo>
                  <a:cubicBezTo>
                    <a:pt x="442" y="582"/>
                    <a:pt x="280" y="625"/>
                    <a:pt x="162" y="711"/>
                  </a:cubicBezTo>
                  <a:cubicBezTo>
                    <a:pt x="54" y="786"/>
                    <a:pt x="1" y="915"/>
                    <a:pt x="1" y="1077"/>
                  </a:cubicBezTo>
                  <a:cubicBezTo>
                    <a:pt x="1" y="1228"/>
                    <a:pt x="44" y="1335"/>
                    <a:pt x="130" y="1421"/>
                  </a:cubicBezTo>
                  <a:cubicBezTo>
                    <a:pt x="227" y="1507"/>
                    <a:pt x="345" y="1550"/>
                    <a:pt x="496" y="1550"/>
                  </a:cubicBezTo>
                  <a:cubicBezTo>
                    <a:pt x="614" y="1550"/>
                    <a:pt x="711" y="1529"/>
                    <a:pt x="797" y="1486"/>
                  </a:cubicBezTo>
                  <a:cubicBezTo>
                    <a:pt x="872" y="1443"/>
                    <a:pt x="948" y="1378"/>
                    <a:pt x="1001" y="1281"/>
                  </a:cubicBezTo>
                  <a:lnTo>
                    <a:pt x="1001" y="1507"/>
                  </a:lnTo>
                  <a:lnTo>
                    <a:pt x="1238" y="1507"/>
                  </a:lnTo>
                  <a:lnTo>
                    <a:pt x="1238" y="668"/>
                  </a:lnTo>
                  <a:cubicBezTo>
                    <a:pt x="1238" y="442"/>
                    <a:pt x="1184" y="280"/>
                    <a:pt x="1088" y="173"/>
                  </a:cubicBezTo>
                  <a:cubicBezTo>
                    <a:pt x="980" y="54"/>
                    <a:pt x="819" y="1"/>
                    <a:pt x="603"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6"/>
            <p:cNvSpPr/>
            <p:nvPr/>
          </p:nvSpPr>
          <p:spPr>
            <a:xfrm>
              <a:off x="5372550" y="2945175"/>
              <a:ext cx="22875" cy="47125"/>
            </a:xfrm>
            <a:custGeom>
              <a:rect b="b" l="l" r="r" t="t"/>
              <a:pathLst>
                <a:path extrusionOk="0" h="1885" w="915">
                  <a:moveTo>
                    <a:pt x="172" y="1"/>
                  </a:moveTo>
                  <a:lnTo>
                    <a:pt x="172" y="421"/>
                  </a:lnTo>
                  <a:lnTo>
                    <a:pt x="0" y="421"/>
                  </a:lnTo>
                  <a:lnTo>
                    <a:pt x="0" y="604"/>
                  </a:lnTo>
                  <a:lnTo>
                    <a:pt x="172" y="604"/>
                  </a:lnTo>
                  <a:lnTo>
                    <a:pt x="172" y="1400"/>
                  </a:lnTo>
                  <a:cubicBezTo>
                    <a:pt x="172" y="1583"/>
                    <a:pt x="215" y="1712"/>
                    <a:pt x="280" y="1788"/>
                  </a:cubicBezTo>
                  <a:cubicBezTo>
                    <a:pt x="355" y="1852"/>
                    <a:pt x="484" y="1884"/>
                    <a:pt x="667" y="1884"/>
                  </a:cubicBezTo>
                  <a:lnTo>
                    <a:pt x="915" y="1884"/>
                  </a:lnTo>
                  <a:lnTo>
                    <a:pt x="915" y="1680"/>
                  </a:lnTo>
                  <a:lnTo>
                    <a:pt x="667" y="1680"/>
                  </a:lnTo>
                  <a:cubicBezTo>
                    <a:pt x="571" y="1680"/>
                    <a:pt x="495" y="1669"/>
                    <a:pt x="463" y="1637"/>
                  </a:cubicBezTo>
                  <a:cubicBezTo>
                    <a:pt x="431" y="1605"/>
                    <a:pt x="420" y="1518"/>
                    <a:pt x="420" y="1400"/>
                  </a:cubicBezTo>
                  <a:lnTo>
                    <a:pt x="420" y="604"/>
                  </a:lnTo>
                  <a:lnTo>
                    <a:pt x="915" y="604"/>
                  </a:lnTo>
                  <a:lnTo>
                    <a:pt x="915" y="421"/>
                  </a:lnTo>
                  <a:lnTo>
                    <a:pt x="420" y="421"/>
                  </a:lnTo>
                  <a:lnTo>
                    <a:pt x="420"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6"/>
            <p:cNvSpPr/>
            <p:nvPr/>
          </p:nvSpPr>
          <p:spPr>
            <a:xfrm>
              <a:off x="5401050" y="2954600"/>
              <a:ext cx="31250" cy="38775"/>
            </a:xfrm>
            <a:custGeom>
              <a:rect b="b" l="l" r="r" t="t"/>
              <a:pathLst>
                <a:path extrusionOk="0" h="1551" w="1250">
                  <a:moveTo>
                    <a:pt x="1002" y="776"/>
                  </a:moveTo>
                  <a:lnTo>
                    <a:pt x="1002" y="829"/>
                  </a:lnTo>
                  <a:cubicBezTo>
                    <a:pt x="1002" y="980"/>
                    <a:pt x="959" y="1109"/>
                    <a:pt x="883" y="1206"/>
                  </a:cubicBezTo>
                  <a:cubicBezTo>
                    <a:pt x="797" y="1303"/>
                    <a:pt x="690" y="1346"/>
                    <a:pt x="561" y="1346"/>
                  </a:cubicBezTo>
                  <a:cubicBezTo>
                    <a:pt x="464" y="1346"/>
                    <a:pt x="388" y="1324"/>
                    <a:pt x="324" y="1271"/>
                  </a:cubicBezTo>
                  <a:cubicBezTo>
                    <a:pt x="270" y="1217"/>
                    <a:pt x="248" y="1152"/>
                    <a:pt x="248" y="1066"/>
                  </a:cubicBezTo>
                  <a:cubicBezTo>
                    <a:pt x="248" y="958"/>
                    <a:pt x="281" y="883"/>
                    <a:pt x="356" y="840"/>
                  </a:cubicBezTo>
                  <a:cubicBezTo>
                    <a:pt x="431" y="797"/>
                    <a:pt x="571" y="776"/>
                    <a:pt x="765" y="776"/>
                  </a:cubicBezTo>
                  <a:close/>
                  <a:moveTo>
                    <a:pt x="614" y="1"/>
                  </a:moveTo>
                  <a:cubicBezTo>
                    <a:pt x="528" y="1"/>
                    <a:pt x="453" y="11"/>
                    <a:pt x="367" y="33"/>
                  </a:cubicBezTo>
                  <a:cubicBezTo>
                    <a:pt x="281" y="44"/>
                    <a:pt x="195" y="76"/>
                    <a:pt x="109" y="108"/>
                  </a:cubicBezTo>
                  <a:lnTo>
                    <a:pt x="109" y="334"/>
                  </a:lnTo>
                  <a:cubicBezTo>
                    <a:pt x="184" y="291"/>
                    <a:pt x="259" y="259"/>
                    <a:pt x="335" y="237"/>
                  </a:cubicBezTo>
                  <a:cubicBezTo>
                    <a:pt x="421" y="216"/>
                    <a:pt x="496" y="205"/>
                    <a:pt x="582" y="205"/>
                  </a:cubicBezTo>
                  <a:cubicBezTo>
                    <a:pt x="722" y="205"/>
                    <a:pt x="819" y="237"/>
                    <a:pt x="894" y="302"/>
                  </a:cubicBezTo>
                  <a:cubicBezTo>
                    <a:pt x="970" y="356"/>
                    <a:pt x="1002" y="442"/>
                    <a:pt x="1002" y="560"/>
                  </a:cubicBezTo>
                  <a:lnTo>
                    <a:pt x="1002" y="582"/>
                  </a:lnTo>
                  <a:lnTo>
                    <a:pt x="668" y="582"/>
                  </a:lnTo>
                  <a:cubicBezTo>
                    <a:pt x="442" y="582"/>
                    <a:pt x="281" y="625"/>
                    <a:pt x="162" y="711"/>
                  </a:cubicBezTo>
                  <a:cubicBezTo>
                    <a:pt x="55" y="786"/>
                    <a:pt x="1" y="915"/>
                    <a:pt x="1" y="1077"/>
                  </a:cubicBezTo>
                  <a:cubicBezTo>
                    <a:pt x="1" y="1228"/>
                    <a:pt x="44" y="1335"/>
                    <a:pt x="130" y="1421"/>
                  </a:cubicBezTo>
                  <a:cubicBezTo>
                    <a:pt x="227" y="1507"/>
                    <a:pt x="345" y="1550"/>
                    <a:pt x="496" y="1550"/>
                  </a:cubicBezTo>
                  <a:cubicBezTo>
                    <a:pt x="614" y="1550"/>
                    <a:pt x="711" y="1529"/>
                    <a:pt x="797" y="1486"/>
                  </a:cubicBezTo>
                  <a:cubicBezTo>
                    <a:pt x="883" y="1443"/>
                    <a:pt x="948" y="1378"/>
                    <a:pt x="1002" y="1281"/>
                  </a:cubicBezTo>
                  <a:lnTo>
                    <a:pt x="1002" y="1507"/>
                  </a:lnTo>
                  <a:lnTo>
                    <a:pt x="1249" y="1507"/>
                  </a:lnTo>
                  <a:lnTo>
                    <a:pt x="1249" y="668"/>
                  </a:lnTo>
                  <a:cubicBezTo>
                    <a:pt x="1249" y="442"/>
                    <a:pt x="1196" y="280"/>
                    <a:pt x="1088" y="173"/>
                  </a:cubicBezTo>
                  <a:cubicBezTo>
                    <a:pt x="980" y="54"/>
                    <a:pt x="819" y="1"/>
                    <a:pt x="614"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6"/>
            <p:cNvSpPr/>
            <p:nvPr/>
          </p:nvSpPr>
          <p:spPr>
            <a:xfrm>
              <a:off x="5466175" y="2943300"/>
              <a:ext cx="6750" cy="49000"/>
            </a:xfrm>
            <a:custGeom>
              <a:rect b="b" l="l" r="r" t="t"/>
              <a:pathLst>
                <a:path extrusionOk="0" h="1960" w="270">
                  <a:moveTo>
                    <a:pt x="0" y="1"/>
                  </a:moveTo>
                  <a:lnTo>
                    <a:pt x="0" y="1959"/>
                  </a:lnTo>
                  <a:lnTo>
                    <a:pt x="269" y="1959"/>
                  </a:lnTo>
                  <a:lnTo>
                    <a:pt x="269"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6"/>
            <p:cNvSpPr/>
            <p:nvPr/>
          </p:nvSpPr>
          <p:spPr>
            <a:xfrm>
              <a:off x="5481250" y="2945175"/>
              <a:ext cx="23150" cy="47125"/>
            </a:xfrm>
            <a:custGeom>
              <a:rect b="b" l="l" r="r" t="t"/>
              <a:pathLst>
                <a:path extrusionOk="0" h="1885" w="926">
                  <a:moveTo>
                    <a:pt x="183" y="1"/>
                  </a:moveTo>
                  <a:lnTo>
                    <a:pt x="183" y="421"/>
                  </a:lnTo>
                  <a:lnTo>
                    <a:pt x="0" y="421"/>
                  </a:lnTo>
                  <a:lnTo>
                    <a:pt x="0" y="604"/>
                  </a:lnTo>
                  <a:lnTo>
                    <a:pt x="183" y="604"/>
                  </a:lnTo>
                  <a:lnTo>
                    <a:pt x="183" y="1400"/>
                  </a:lnTo>
                  <a:cubicBezTo>
                    <a:pt x="183" y="1583"/>
                    <a:pt x="215" y="1712"/>
                    <a:pt x="291" y="1788"/>
                  </a:cubicBezTo>
                  <a:cubicBezTo>
                    <a:pt x="355" y="1852"/>
                    <a:pt x="484" y="1884"/>
                    <a:pt x="667" y="1884"/>
                  </a:cubicBezTo>
                  <a:lnTo>
                    <a:pt x="926" y="1884"/>
                  </a:lnTo>
                  <a:lnTo>
                    <a:pt x="926" y="1680"/>
                  </a:lnTo>
                  <a:lnTo>
                    <a:pt x="667" y="1680"/>
                  </a:lnTo>
                  <a:cubicBezTo>
                    <a:pt x="570" y="1680"/>
                    <a:pt x="506" y="1669"/>
                    <a:pt x="474" y="1637"/>
                  </a:cubicBezTo>
                  <a:cubicBezTo>
                    <a:pt x="441" y="1605"/>
                    <a:pt x="420" y="1518"/>
                    <a:pt x="420" y="1400"/>
                  </a:cubicBezTo>
                  <a:lnTo>
                    <a:pt x="420" y="604"/>
                  </a:lnTo>
                  <a:lnTo>
                    <a:pt x="926" y="604"/>
                  </a:lnTo>
                  <a:lnTo>
                    <a:pt x="926" y="421"/>
                  </a:lnTo>
                  <a:lnTo>
                    <a:pt x="420" y="421"/>
                  </a:lnTo>
                  <a:lnTo>
                    <a:pt x="420"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6"/>
            <p:cNvSpPr/>
            <p:nvPr/>
          </p:nvSpPr>
          <p:spPr>
            <a:xfrm>
              <a:off x="5509500" y="2954600"/>
              <a:ext cx="34175" cy="38775"/>
            </a:xfrm>
            <a:custGeom>
              <a:rect b="b" l="l" r="r" t="t"/>
              <a:pathLst>
                <a:path extrusionOk="0" h="1551" w="1367">
                  <a:moveTo>
                    <a:pt x="732" y="205"/>
                  </a:moveTo>
                  <a:cubicBezTo>
                    <a:pt x="850" y="205"/>
                    <a:pt x="947" y="248"/>
                    <a:pt x="1012" y="324"/>
                  </a:cubicBezTo>
                  <a:cubicBezTo>
                    <a:pt x="1087" y="410"/>
                    <a:pt x="1119" y="506"/>
                    <a:pt x="1130" y="646"/>
                  </a:cubicBezTo>
                  <a:lnTo>
                    <a:pt x="258" y="646"/>
                  </a:lnTo>
                  <a:cubicBezTo>
                    <a:pt x="280" y="506"/>
                    <a:pt x="323" y="399"/>
                    <a:pt x="398" y="324"/>
                  </a:cubicBezTo>
                  <a:cubicBezTo>
                    <a:pt x="484" y="248"/>
                    <a:pt x="592" y="205"/>
                    <a:pt x="732" y="205"/>
                  </a:cubicBezTo>
                  <a:close/>
                  <a:moveTo>
                    <a:pt x="721" y="1"/>
                  </a:moveTo>
                  <a:cubicBezTo>
                    <a:pt x="506" y="1"/>
                    <a:pt x="323" y="76"/>
                    <a:pt x="194" y="216"/>
                  </a:cubicBezTo>
                  <a:cubicBezTo>
                    <a:pt x="65" y="356"/>
                    <a:pt x="0" y="550"/>
                    <a:pt x="0" y="786"/>
                  </a:cubicBezTo>
                  <a:cubicBezTo>
                    <a:pt x="0" y="1023"/>
                    <a:pt x="75" y="1206"/>
                    <a:pt x="205" y="1346"/>
                  </a:cubicBezTo>
                  <a:cubicBezTo>
                    <a:pt x="345" y="1475"/>
                    <a:pt x="527" y="1550"/>
                    <a:pt x="764" y="1550"/>
                  </a:cubicBezTo>
                  <a:cubicBezTo>
                    <a:pt x="861" y="1550"/>
                    <a:pt x="958" y="1540"/>
                    <a:pt x="1044" y="1518"/>
                  </a:cubicBezTo>
                  <a:cubicBezTo>
                    <a:pt x="1130" y="1497"/>
                    <a:pt x="1227" y="1475"/>
                    <a:pt x="1313" y="1432"/>
                  </a:cubicBezTo>
                  <a:lnTo>
                    <a:pt x="1313" y="1206"/>
                  </a:lnTo>
                  <a:cubicBezTo>
                    <a:pt x="1227" y="1249"/>
                    <a:pt x="1141" y="1281"/>
                    <a:pt x="1055" y="1314"/>
                  </a:cubicBezTo>
                  <a:cubicBezTo>
                    <a:pt x="969" y="1335"/>
                    <a:pt x="872" y="1346"/>
                    <a:pt x="786" y="1346"/>
                  </a:cubicBezTo>
                  <a:cubicBezTo>
                    <a:pt x="624" y="1346"/>
                    <a:pt x="495" y="1303"/>
                    <a:pt x="409" y="1217"/>
                  </a:cubicBezTo>
                  <a:cubicBezTo>
                    <a:pt x="312" y="1131"/>
                    <a:pt x="269" y="1002"/>
                    <a:pt x="258" y="829"/>
                  </a:cubicBezTo>
                  <a:lnTo>
                    <a:pt x="1367" y="829"/>
                  </a:lnTo>
                  <a:lnTo>
                    <a:pt x="1367" y="711"/>
                  </a:lnTo>
                  <a:cubicBezTo>
                    <a:pt x="1367" y="496"/>
                    <a:pt x="1313" y="324"/>
                    <a:pt x="1195" y="194"/>
                  </a:cubicBezTo>
                  <a:cubicBezTo>
                    <a:pt x="1076" y="65"/>
                    <a:pt x="926" y="1"/>
                    <a:pt x="721"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6"/>
            <p:cNvSpPr/>
            <p:nvPr/>
          </p:nvSpPr>
          <p:spPr>
            <a:xfrm>
              <a:off x="5553350" y="2954600"/>
              <a:ext cx="53825" cy="37700"/>
            </a:xfrm>
            <a:custGeom>
              <a:rect b="b" l="l" r="r" t="t"/>
              <a:pathLst>
                <a:path extrusionOk="0" h="1508" w="2153">
                  <a:moveTo>
                    <a:pt x="721" y="1"/>
                  </a:moveTo>
                  <a:cubicBezTo>
                    <a:pt x="614" y="1"/>
                    <a:pt x="517" y="22"/>
                    <a:pt x="442" y="65"/>
                  </a:cubicBezTo>
                  <a:cubicBezTo>
                    <a:pt x="366" y="108"/>
                    <a:pt x="302" y="173"/>
                    <a:pt x="248" y="270"/>
                  </a:cubicBezTo>
                  <a:lnTo>
                    <a:pt x="248" y="44"/>
                  </a:lnTo>
                  <a:lnTo>
                    <a:pt x="0" y="44"/>
                  </a:lnTo>
                  <a:lnTo>
                    <a:pt x="0" y="1507"/>
                  </a:lnTo>
                  <a:lnTo>
                    <a:pt x="248" y="1507"/>
                  </a:lnTo>
                  <a:lnTo>
                    <a:pt x="248" y="679"/>
                  </a:lnTo>
                  <a:cubicBezTo>
                    <a:pt x="248" y="539"/>
                    <a:pt x="280" y="420"/>
                    <a:pt x="356" y="334"/>
                  </a:cubicBezTo>
                  <a:cubicBezTo>
                    <a:pt x="420" y="259"/>
                    <a:pt x="528" y="216"/>
                    <a:pt x="646" y="216"/>
                  </a:cubicBezTo>
                  <a:cubicBezTo>
                    <a:pt x="754" y="216"/>
                    <a:pt x="829" y="248"/>
                    <a:pt x="883" y="313"/>
                  </a:cubicBezTo>
                  <a:cubicBezTo>
                    <a:pt x="926" y="388"/>
                    <a:pt x="958" y="485"/>
                    <a:pt x="958" y="625"/>
                  </a:cubicBezTo>
                  <a:lnTo>
                    <a:pt x="958" y="1507"/>
                  </a:lnTo>
                  <a:lnTo>
                    <a:pt x="1195" y="1507"/>
                  </a:lnTo>
                  <a:lnTo>
                    <a:pt x="1195" y="679"/>
                  </a:lnTo>
                  <a:cubicBezTo>
                    <a:pt x="1195" y="539"/>
                    <a:pt x="1227" y="420"/>
                    <a:pt x="1303" y="334"/>
                  </a:cubicBezTo>
                  <a:cubicBezTo>
                    <a:pt x="1378" y="259"/>
                    <a:pt x="1475" y="216"/>
                    <a:pt x="1604" y="216"/>
                  </a:cubicBezTo>
                  <a:cubicBezTo>
                    <a:pt x="1701" y="216"/>
                    <a:pt x="1776" y="248"/>
                    <a:pt x="1830" y="313"/>
                  </a:cubicBezTo>
                  <a:cubicBezTo>
                    <a:pt x="1884" y="388"/>
                    <a:pt x="1905" y="485"/>
                    <a:pt x="1905" y="625"/>
                  </a:cubicBezTo>
                  <a:lnTo>
                    <a:pt x="1905" y="1507"/>
                  </a:lnTo>
                  <a:lnTo>
                    <a:pt x="2153" y="1507"/>
                  </a:lnTo>
                  <a:lnTo>
                    <a:pt x="2153" y="625"/>
                  </a:lnTo>
                  <a:cubicBezTo>
                    <a:pt x="2153" y="420"/>
                    <a:pt x="2110" y="270"/>
                    <a:pt x="2024" y="162"/>
                  </a:cubicBezTo>
                  <a:cubicBezTo>
                    <a:pt x="1938" y="54"/>
                    <a:pt x="1819" y="1"/>
                    <a:pt x="1669" y="1"/>
                  </a:cubicBezTo>
                  <a:cubicBezTo>
                    <a:pt x="1550" y="1"/>
                    <a:pt x="1453" y="33"/>
                    <a:pt x="1367" y="76"/>
                  </a:cubicBezTo>
                  <a:cubicBezTo>
                    <a:pt x="1292" y="130"/>
                    <a:pt x="1217" y="216"/>
                    <a:pt x="1152" y="324"/>
                  </a:cubicBezTo>
                  <a:cubicBezTo>
                    <a:pt x="1120" y="216"/>
                    <a:pt x="1066" y="141"/>
                    <a:pt x="991" y="87"/>
                  </a:cubicBezTo>
                  <a:cubicBezTo>
                    <a:pt x="915" y="33"/>
                    <a:pt x="818" y="1"/>
                    <a:pt x="721"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6"/>
            <p:cNvSpPr/>
            <p:nvPr/>
          </p:nvSpPr>
          <p:spPr>
            <a:xfrm>
              <a:off x="2528050" y="3476300"/>
              <a:ext cx="34750" cy="49000"/>
            </a:xfrm>
            <a:custGeom>
              <a:rect b="b" l="l" r="r" t="t"/>
              <a:pathLst>
                <a:path extrusionOk="0" h="1960" w="1390">
                  <a:moveTo>
                    <a:pt x="657" y="216"/>
                  </a:moveTo>
                  <a:cubicBezTo>
                    <a:pt x="787" y="216"/>
                    <a:pt x="884" y="248"/>
                    <a:pt x="948" y="291"/>
                  </a:cubicBezTo>
                  <a:cubicBezTo>
                    <a:pt x="1013" y="345"/>
                    <a:pt x="1045" y="420"/>
                    <a:pt x="1045" y="517"/>
                  </a:cubicBezTo>
                  <a:cubicBezTo>
                    <a:pt x="1045" y="614"/>
                    <a:pt x="1013" y="689"/>
                    <a:pt x="948" y="743"/>
                  </a:cubicBezTo>
                  <a:cubicBezTo>
                    <a:pt x="884" y="786"/>
                    <a:pt x="787" y="808"/>
                    <a:pt x="657" y="808"/>
                  </a:cubicBezTo>
                  <a:lnTo>
                    <a:pt x="270" y="808"/>
                  </a:lnTo>
                  <a:lnTo>
                    <a:pt x="270" y="216"/>
                  </a:lnTo>
                  <a:close/>
                  <a:moveTo>
                    <a:pt x="690" y="1023"/>
                  </a:moveTo>
                  <a:cubicBezTo>
                    <a:pt x="830" y="1023"/>
                    <a:pt x="937" y="1055"/>
                    <a:pt x="1002" y="1109"/>
                  </a:cubicBezTo>
                  <a:cubicBezTo>
                    <a:pt x="1077" y="1174"/>
                    <a:pt x="1110" y="1260"/>
                    <a:pt x="1110" y="1389"/>
                  </a:cubicBezTo>
                  <a:cubicBezTo>
                    <a:pt x="1110" y="1507"/>
                    <a:pt x="1077" y="1593"/>
                    <a:pt x="1002" y="1658"/>
                  </a:cubicBezTo>
                  <a:cubicBezTo>
                    <a:pt x="937" y="1712"/>
                    <a:pt x="830" y="1744"/>
                    <a:pt x="690" y="1744"/>
                  </a:cubicBezTo>
                  <a:lnTo>
                    <a:pt x="270" y="1744"/>
                  </a:lnTo>
                  <a:lnTo>
                    <a:pt x="270" y="1023"/>
                  </a:lnTo>
                  <a:close/>
                  <a:moveTo>
                    <a:pt x="1" y="1"/>
                  </a:moveTo>
                  <a:lnTo>
                    <a:pt x="1" y="1959"/>
                  </a:lnTo>
                  <a:lnTo>
                    <a:pt x="701" y="1959"/>
                  </a:lnTo>
                  <a:cubicBezTo>
                    <a:pt x="927" y="1959"/>
                    <a:pt x="1088" y="1916"/>
                    <a:pt x="1217" y="1819"/>
                  </a:cubicBezTo>
                  <a:cubicBezTo>
                    <a:pt x="1336" y="1723"/>
                    <a:pt x="1389" y="1593"/>
                    <a:pt x="1389" y="1410"/>
                  </a:cubicBezTo>
                  <a:cubicBezTo>
                    <a:pt x="1389" y="1281"/>
                    <a:pt x="1357" y="1174"/>
                    <a:pt x="1282" y="1077"/>
                  </a:cubicBezTo>
                  <a:cubicBezTo>
                    <a:pt x="1206" y="991"/>
                    <a:pt x="1110" y="937"/>
                    <a:pt x="980" y="905"/>
                  </a:cubicBezTo>
                  <a:cubicBezTo>
                    <a:pt x="1088" y="883"/>
                    <a:pt x="1174" y="840"/>
                    <a:pt x="1228" y="775"/>
                  </a:cubicBezTo>
                  <a:cubicBezTo>
                    <a:pt x="1282" y="700"/>
                    <a:pt x="1314" y="603"/>
                    <a:pt x="1314" y="485"/>
                  </a:cubicBezTo>
                  <a:cubicBezTo>
                    <a:pt x="1314" y="334"/>
                    <a:pt x="1249" y="216"/>
                    <a:pt x="1142" y="130"/>
                  </a:cubicBezTo>
                  <a:cubicBezTo>
                    <a:pt x="1034" y="44"/>
                    <a:pt x="884" y="1"/>
                    <a:pt x="679"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6"/>
            <p:cNvSpPr/>
            <p:nvPr/>
          </p:nvSpPr>
          <p:spPr>
            <a:xfrm>
              <a:off x="2573275" y="3488675"/>
              <a:ext cx="30950" cy="37700"/>
            </a:xfrm>
            <a:custGeom>
              <a:rect b="b" l="l" r="r" t="t"/>
              <a:pathLst>
                <a:path extrusionOk="0" h="1508" w="1238">
                  <a:moveTo>
                    <a:pt x="0" y="1"/>
                  </a:moveTo>
                  <a:lnTo>
                    <a:pt x="0" y="883"/>
                  </a:lnTo>
                  <a:cubicBezTo>
                    <a:pt x="0" y="1088"/>
                    <a:pt x="43" y="1238"/>
                    <a:pt x="129" y="1346"/>
                  </a:cubicBezTo>
                  <a:cubicBezTo>
                    <a:pt x="215" y="1454"/>
                    <a:pt x="344" y="1507"/>
                    <a:pt x="517" y="1507"/>
                  </a:cubicBezTo>
                  <a:cubicBezTo>
                    <a:pt x="624" y="1507"/>
                    <a:pt x="710" y="1486"/>
                    <a:pt x="786" y="1443"/>
                  </a:cubicBezTo>
                  <a:cubicBezTo>
                    <a:pt x="861" y="1400"/>
                    <a:pt x="936" y="1335"/>
                    <a:pt x="990" y="1238"/>
                  </a:cubicBezTo>
                  <a:lnTo>
                    <a:pt x="990" y="1464"/>
                  </a:lnTo>
                  <a:lnTo>
                    <a:pt x="1238" y="1464"/>
                  </a:lnTo>
                  <a:lnTo>
                    <a:pt x="1238" y="1"/>
                  </a:lnTo>
                  <a:lnTo>
                    <a:pt x="990" y="1"/>
                  </a:lnTo>
                  <a:lnTo>
                    <a:pt x="990" y="829"/>
                  </a:lnTo>
                  <a:cubicBezTo>
                    <a:pt x="990" y="969"/>
                    <a:pt x="958" y="1088"/>
                    <a:pt x="872" y="1174"/>
                  </a:cubicBezTo>
                  <a:cubicBezTo>
                    <a:pt x="796" y="1249"/>
                    <a:pt x="700" y="1292"/>
                    <a:pt x="570" y="1292"/>
                  </a:cubicBezTo>
                  <a:cubicBezTo>
                    <a:pt x="463" y="1292"/>
                    <a:pt x="377" y="1260"/>
                    <a:pt x="323" y="1195"/>
                  </a:cubicBezTo>
                  <a:cubicBezTo>
                    <a:pt x="269" y="1120"/>
                    <a:pt x="248" y="1012"/>
                    <a:pt x="248" y="883"/>
                  </a:cubicBezTo>
                  <a:lnTo>
                    <a:pt x="248"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6"/>
            <p:cNvSpPr/>
            <p:nvPr/>
          </p:nvSpPr>
          <p:spPr>
            <a:xfrm>
              <a:off x="2616325" y="3487600"/>
              <a:ext cx="30675" cy="37700"/>
            </a:xfrm>
            <a:custGeom>
              <a:rect b="b" l="l" r="r" t="t"/>
              <a:pathLst>
                <a:path extrusionOk="0" h="1508" w="1227">
                  <a:moveTo>
                    <a:pt x="721" y="1"/>
                  </a:moveTo>
                  <a:cubicBezTo>
                    <a:pt x="613" y="1"/>
                    <a:pt x="527" y="22"/>
                    <a:pt x="441" y="65"/>
                  </a:cubicBezTo>
                  <a:cubicBezTo>
                    <a:pt x="366" y="108"/>
                    <a:pt x="301" y="184"/>
                    <a:pt x="248" y="270"/>
                  </a:cubicBezTo>
                  <a:lnTo>
                    <a:pt x="248" y="44"/>
                  </a:lnTo>
                  <a:lnTo>
                    <a:pt x="0" y="44"/>
                  </a:lnTo>
                  <a:lnTo>
                    <a:pt x="0" y="1507"/>
                  </a:lnTo>
                  <a:lnTo>
                    <a:pt x="248" y="1507"/>
                  </a:lnTo>
                  <a:lnTo>
                    <a:pt x="248" y="679"/>
                  </a:lnTo>
                  <a:cubicBezTo>
                    <a:pt x="248" y="539"/>
                    <a:pt x="280" y="420"/>
                    <a:pt x="355" y="334"/>
                  </a:cubicBezTo>
                  <a:cubicBezTo>
                    <a:pt x="431" y="259"/>
                    <a:pt x="538" y="216"/>
                    <a:pt x="667" y="216"/>
                  </a:cubicBezTo>
                  <a:cubicBezTo>
                    <a:pt x="775" y="216"/>
                    <a:pt x="850" y="248"/>
                    <a:pt x="904" y="323"/>
                  </a:cubicBezTo>
                  <a:cubicBezTo>
                    <a:pt x="958" y="388"/>
                    <a:pt x="990" y="496"/>
                    <a:pt x="990" y="636"/>
                  </a:cubicBezTo>
                  <a:lnTo>
                    <a:pt x="990" y="1507"/>
                  </a:lnTo>
                  <a:lnTo>
                    <a:pt x="1227" y="1507"/>
                  </a:lnTo>
                  <a:lnTo>
                    <a:pt x="1227" y="625"/>
                  </a:lnTo>
                  <a:cubicBezTo>
                    <a:pt x="1227" y="420"/>
                    <a:pt x="1184" y="270"/>
                    <a:pt x="1098" y="162"/>
                  </a:cubicBezTo>
                  <a:cubicBezTo>
                    <a:pt x="1012" y="54"/>
                    <a:pt x="883" y="1"/>
                    <a:pt x="721"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6"/>
            <p:cNvSpPr/>
            <p:nvPr/>
          </p:nvSpPr>
          <p:spPr>
            <a:xfrm>
              <a:off x="2656675" y="3474150"/>
              <a:ext cx="32850" cy="52225"/>
            </a:xfrm>
            <a:custGeom>
              <a:rect b="b" l="l" r="r" t="t"/>
              <a:pathLst>
                <a:path extrusionOk="0" h="2089" w="1314">
                  <a:moveTo>
                    <a:pt x="657" y="743"/>
                  </a:moveTo>
                  <a:cubicBezTo>
                    <a:pt x="786" y="743"/>
                    <a:pt x="883" y="797"/>
                    <a:pt x="958" y="894"/>
                  </a:cubicBezTo>
                  <a:cubicBezTo>
                    <a:pt x="1034" y="1001"/>
                    <a:pt x="1066" y="1141"/>
                    <a:pt x="1066" y="1313"/>
                  </a:cubicBezTo>
                  <a:cubicBezTo>
                    <a:pt x="1066" y="1496"/>
                    <a:pt x="1034" y="1636"/>
                    <a:pt x="958" y="1733"/>
                  </a:cubicBezTo>
                  <a:cubicBezTo>
                    <a:pt x="883" y="1830"/>
                    <a:pt x="786" y="1884"/>
                    <a:pt x="657" y="1884"/>
                  </a:cubicBezTo>
                  <a:cubicBezTo>
                    <a:pt x="528" y="1884"/>
                    <a:pt x="431" y="1830"/>
                    <a:pt x="356" y="1733"/>
                  </a:cubicBezTo>
                  <a:cubicBezTo>
                    <a:pt x="280" y="1636"/>
                    <a:pt x="248" y="1496"/>
                    <a:pt x="248" y="1313"/>
                  </a:cubicBezTo>
                  <a:cubicBezTo>
                    <a:pt x="248" y="1141"/>
                    <a:pt x="280" y="1001"/>
                    <a:pt x="356" y="894"/>
                  </a:cubicBezTo>
                  <a:cubicBezTo>
                    <a:pt x="431" y="797"/>
                    <a:pt x="528" y="743"/>
                    <a:pt x="657" y="743"/>
                  </a:cubicBezTo>
                  <a:close/>
                  <a:moveTo>
                    <a:pt x="1066" y="0"/>
                  </a:moveTo>
                  <a:lnTo>
                    <a:pt x="1066" y="797"/>
                  </a:lnTo>
                  <a:cubicBezTo>
                    <a:pt x="1023" y="711"/>
                    <a:pt x="958" y="646"/>
                    <a:pt x="872" y="603"/>
                  </a:cubicBezTo>
                  <a:cubicBezTo>
                    <a:pt x="797" y="560"/>
                    <a:pt x="711" y="539"/>
                    <a:pt x="592" y="539"/>
                  </a:cubicBezTo>
                  <a:cubicBezTo>
                    <a:pt x="420" y="539"/>
                    <a:pt x="269" y="614"/>
                    <a:pt x="162" y="754"/>
                  </a:cubicBezTo>
                  <a:cubicBezTo>
                    <a:pt x="54" y="894"/>
                    <a:pt x="0" y="1087"/>
                    <a:pt x="0" y="1313"/>
                  </a:cubicBezTo>
                  <a:cubicBezTo>
                    <a:pt x="0" y="1550"/>
                    <a:pt x="54" y="1733"/>
                    <a:pt x="162" y="1873"/>
                  </a:cubicBezTo>
                  <a:cubicBezTo>
                    <a:pt x="269" y="2013"/>
                    <a:pt x="420" y="2088"/>
                    <a:pt x="592" y="2088"/>
                  </a:cubicBezTo>
                  <a:cubicBezTo>
                    <a:pt x="711" y="2088"/>
                    <a:pt x="797" y="2067"/>
                    <a:pt x="872" y="2024"/>
                  </a:cubicBezTo>
                  <a:cubicBezTo>
                    <a:pt x="958" y="1981"/>
                    <a:pt x="1023" y="1916"/>
                    <a:pt x="1066" y="1830"/>
                  </a:cubicBezTo>
                  <a:lnTo>
                    <a:pt x="1066" y="2045"/>
                  </a:lnTo>
                  <a:lnTo>
                    <a:pt x="1313" y="2045"/>
                  </a:lnTo>
                  <a:lnTo>
                    <a:pt x="1313"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6"/>
            <p:cNvSpPr/>
            <p:nvPr/>
          </p:nvSpPr>
          <p:spPr>
            <a:xfrm>
              <a:off x="2701875" y="3474150"/>
              <a:ext cx="5950" cy="51150"/>
            </a:xfrm>
            <a:custGeom>
              <a:rect b="b" l="l" r="r" t="t"/>
              <a:pathLst>
                <a:path extrusionOk="0" h="2046" w="238">
                  <a:moveTo>
                    <a:pt x="0" y="0"/>
                  </a:moveTo>
                  <a:lnTo>
                    <a:pt x="0" y="2045"/>
                  </a:lnTo>
                  <a:lnTo>
                    <a:pt x="237" y="2045"/>
                  </a:lnTo>
                  <a:lnTo>
                    <a:pt x="237"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6"/>
            <p:cNvSpPr/>
            <p:nvPr/>
          </p:nvSpPr>
          <p:spPr>
            <a:xfrm>
              <a:off x="2718025" y="3487600"/>
              <a:ext cx="33925" cy="38775"/>
            </a:xfrm>
            <a:custGeom>
              <a:rect b="b" l="l" r="r" t="t"/>
              <a:pathLst>
                <a:path extrusionOk="0" h="1551" w="1357">
                  <a:moveTo>
                    <a:pt x="721" y="205"/>
                  </a:moveTo>
                  <a:cubicBezTo>
                    <a:pt x="840" y="205"/>
                    <a:pt x="937" y="248"/>
                    <a:pt x="1012" y="323"/>
                  </a:cubicBezTo>
                  <a:cubicBezTo>
                    <a:pt x="1076" y="410"/>
                    <a:pt x="1119" y="506"/>
                    <a:pt x="1119" y="646"/>
                  </a:cubicBezTo>
                  <a:lnTo>
                    <a:pt x="258" y="646"/>
                  </a:lnTo>
                  <a:cubicBezTo>
                    <a:pt x="269" y="506"/>
                    <a:pt x="312" y="399"/>
                    <a:pt x="398" y="323"/>
                  </a:cubicBezTo>
                  <a:cubicBezTo>
                    <a:pt x="474" y="248"/>
                    <a:pt x="581" y="205"/>
                    <a:pt x="721" y="205"/>
                  </a:cubicBezTo>
                  <a:close/>
                  <a:moveTo>
                    <a:pt x="721" y="1"/>
                  </a:moveTo>
                  <a:cubicBezTo>
                    <a:pt x="495" y="1"/>
                    <a:pt x="323" y="76"/>
                    <a:pt x="194" y="216"/>
                  </a:cubicBezTo>
                  <a:cubicBezTo>
                    <a:pt x="65" y="356"/>
                    <a:pt x="0" y="549"/>
                    <a:pt x="0" y="786"/>
                  </a:cubicBezTo>
                  <a:cubicBezTo>
                    <a:pt x="0" y="1023"/>
                    <a:pt x="65" y="1206"/>
                    <a:pt x="205" y="1346"/>
                  </a:cubicBezTo>
                  <a:cubicBezTo>
                    <a:pt x="334" y="1486"/>
                    <a:pt x="528" y="1550"/>
                    <a:pt x="764" y="1550"/>
                  </a:cubicBezTo>
                  <a:cubicBezTo>
                    <a:pt x="850" y="1550"/>
                    <a:pt x="947" y="1540"/>
                    <a:pt x="1033" y="1518"/>
                  </a:cubicBezTo>
                  <a:cubicBezTo>
                    <a:pt x="1130" y="1497"/>
                    <a:pt x="1216" y="1475"/>
                    <a:pt x="1302" y="1432"/>
                  </a:cubicBezTo>
                  <a:lnTo>
                    <a:pt x="1302" y="1206"/>
                  </a:lnTo>
                  <a:cubicBezTo>
                    <a:pt x="1216" y="1249"/>
                    <a:pt x="1130" y="1292"/>
                    <a:pt x="1044" y="1314"/>
                  </a:cubicBezTo>
                  <a:cubicBezTo>
                    <a:pt x="958" y="1335"/>
                    <a:pt x="872" y="1346"/>
                    <a:pt x="775" y="1346"/>
                  </a:cubicBezTo>
                  <a:cubicBezTo>
                    <a:pt x="614" y="1346"/>
                    <a:pt x="484" y="1303"/>
                    <a:pt x="398" y="1217"/>
                  </a:cubicBezTo>
                  <a:cubicBezTo>
                    <a:pt x="312" y="1131"/>
                    <a:pt x="258" y="1001"/>
                    <a:pt x="248" y="829"/>
                  </a:cubicBezTo>
                  <a:lnTo>
                    <a:pt x="1356" y="829"/>
                  </a:lnTo>
                  <a:lnTo>
                    <a:pt x="1356" y="711"/>
                  </a:lnTo>
                  <a:cubicBezTo>
                    <a:pt x="1356" y="496"/>
                    <a:pt x="1302" y="323"/>
                    <a:pt x="1184" y="194"/>
                  </a:cubicBezTo>
                  <a:cubicBezTo>
                    <a:pt x="1076" y="65"/>
                    <a:pt x="915" y="1"/>
                    <a:pt x="721"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6"/>
            <p:cNvSpPr/>
            <p:nvPr/>
          </p:nvSpPr>
          <p:spPr>
            <a:xfrm>
              <a:off x="4951475" y="2504750"/>
              <a:ext cx="34725" cy="49250"/>
            </a:xfrm>
            <a:custGeom>
              <a:rect b="b" l="l" r="r" t="t"/>
              <a:pathLst>
                <a:path extrusionOk="0" h="1970" w="1389">
                  <a:moveTo>
                    <a:pt x="657" y="226"/>
                  </a:moveTo>
                  <a:cubicBezTo>
                    <a:pt x="786" y="226"/>
                    <a:pt x="883" y="248"/>
                    <a:pt x="947" y="291"/>
                  </a:cubicBezTo>
                  <a:cubicBezTo>
                    <a:pt x="1012" y="345"/>
                    <a:pt x="1044" y="420"/>
                    <a:pt x="1044" y="517"/>
                  </a:cubicBezTo>
                  <a:cubicBezTo>
                    <a:pt x="1044" y="614"/>
                    <a:pt x="1012" y="689"/>
                    <a:pt x="947" y="743"/>
                  </a:cubicBezTo>
                  <a:cubicBezTo>
                    <a:pt x="883" y="786"/>
                    <a:pt x="786" y="807"/>
                    <a:pt x="657" y="807"/>
                  </a:cubicBezTo>
                  <a:lnTo>
                    <a:pt x="269" y="807"/>
                  </a:lnTo>
                  <a:lnTo>
                    <a:pt x="269" y="226"/>
                  </a:lnTo>
                  <a:close/>
                  <a:moveTo>
                    <a:pt x="689" y="1023"/>
                  </a:moveTo>
                  <a:cubicBezTo>
                    <a:pt x="829" y="1023"/>
                    <a:pt x="936" y="1055"/>
                    <a:pt x="1012" y="1120"/>
                  </a:cubicBezTo>
                  <a:cubicBezTo>
                    <a:pt x="1076" y="1173"/>
                    <a:pt x="1109" y="1259"/>
                    <a:pt x="1109" y="1389"/>
                  </a:cubicBezTo>
                  <a:cubicBezTo>
                    <a:pt x="1109" y="1507"/>
                    <a:pt x="1076" y="1604"/>
                    <a:pt x="1012" y="1658"/>
                  </a:cubicBezTo>
                  <a:cubicBezTo>
                    <a:pt x="936" y="1722"/>
                    <a:pt x="829" y="1744"/>
                    <a:pt x="689" y="1744"/>
                  </a:cubicBezTo>
                  <a:lnTo>
                    <a:pt x="269" y="1744"/>
                  </a:lnTo>
                  <a:lnTo>
                    <a:pt x="269" y="1023"/>
                  </a:lnTo>
                  <a:close/>
                  <a:moveTo>
                    <a:pt x="0" y="0"/>
                  </a:moveTo>
                  <a:lnTo>
                    <a:pt x="0" y="1970"/>
                  </a:lnTo>
                  <a:lnTo>
                    <a:pt x="700" y="1970"/>
                  </a:lnTo>
                  <a:cubicBezTo>
                    <a:pt x="926" y="1970"/>
                    <a:pt x="1098" y="1916"/>
                    <a:pt x="1216" y="1819"/>
                  </a:cubicBezTo>
                  <a:cubicBezTo>
                    <a:pt x="1335" y="1722"/>
                    <a:pt x="1388" y="1593"/>
                    <a:pt x="1388" y="1410"/>
                  </a:cubicBezTo>
                  <a:cubicBezTo>
                    <a:pt x="1388" y="1281"/>
                    <a:pt x="1356" y="1173"/>
                    <a:pt x="1281" y="1087"/>
                  </a:cubicBezTo>
                  <a:cubicBezTo>
                    <a:pt x="1205" y="990"/>
                    <a:pt x="1109" y="937"/>
                    <a:pt x="979" y="904"/>
                  </a:cubicBezTo>
                  <a:cubicBezTo>
                    <a:pt x="1087" y="894"/>
                    <a:pt x="1173" y="850"/>
                    <a:pt x="1227" y="775"/>
                  </a:cubicBezTo>
                  <a:cubicBezTo>
                    <a:pt x="1281" y="700"/>
                    <a:pt x="1313" y="603"/>
                    <a:pt x="1313" y="485"/>
                  </a:cubicBezTo>
                  <a:cubicBezTo>
                    <a:pt x="1313" y="334"/>
                    <a:pt x="1259" y="215"/>
                    <a:pt x="1141" y="129"/>
                  </a:cubicBezTo>
                  <a:cubicBezTo>
                    <a:pt x="1033" y="43"/>
                    <a:pt x="883" y="0"/>
                    <a:pt x="678"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6"/>
            <p:cNvSpPr/>
            <p:nvPr/>
          </p:nvSpPr>
          <p:spPr>
            <a:xfrm>
              <a:off x="4996675" y="2517125"/>
              <a:ext cx="30950" cy="37700"/>
            </a:xfrm>
            <a:custGeom>
              <a:rect b="b" l="l" r="r" t="t"/>
              <a:pathLst>
                <a:path extrusionOk="0" h="1508" w="1238">
                  <a:moveTo>
                    <a:pt x="0" y="0"/>
                  </a:moveTo>
                  <a:lnTo>
                    <a:pt x="0" y="894"/>
                  </a:lnTo>
                  <a:cubicBezTo>
                    <a:pt x="0" y="1087"/>
                    <a:pt x="43" y="1249"/>
                    <a:pt x="129" y="1346"/>
                  </a:cubicBezTo>
                  <a:cubicBezTo>
                    <a:pt x="226" y="1453"/>
                    <a:pt x="345" y="1507"/>
                    <a:pt x="517" y="1507"/>
                  </a:cubicBezTo>
                  <a:cubicBezTo>
                    <a:pt x="624" y="1507"/>
                    <a:pt x="710" y="1485"/>
                    <a:pt x="786" y="1442"/>
                  </a:cubicBezTo>
                  <a:cubicBezTo>
                    <a:pt x="861" y="1399"/>
                    <a:pt x="936" y="1335"/>
                    <a:pt x="990" y="1249"/>
                  </a:cubicBezTo>
                  <a:lnTo>
                    <a:pt x="990" y="1475"/>
                  </a:lnTo>
                  <a:lnTo>
                    <a:pt x="1238" y="1475"/>
                  </a:lnTo>
                  <a:lnTo>
                    <a:pt x="1238" y="0"/>
                  </a:lnTo>
                  <a:lnTo>
                    <a:pt x="990" y="0"/>
                  </a:lnTo>
                  <a:lnTo>
                    <a:pt x="990" y="829"/>
                  </a:lnTo>
                  <a:cubicBezTo>
                    <a:pt x="990" y="980"/>
                    <a:pt x="958" y="1087"/>
                    <a:pt x="883" y="1173"/>
                  </a:cubicBezTo>
                  <a:cubicBezTo>
                    <a:pt x="807" y="1259"/>
                    <a:pt x="700" y="1303"/>
                    <a:pt x="571" y="1303"/>
                  </a:cubicBezTo>
                  <a:cubicBezTo>
                    <a:pt x="463" y="1303"/>
                    <a:pt x="377" y="1259"/>
                    <a:pt x="323" y="1195"/>
                  </a:cubicBezTo>
                  <a:cubicBezTo>
                    <a:pt x="269" y="1120"/>
                    <a:pt x="248" y="1023"/>
                    <a:pt x="248" y="883"/>
                  </a:cubicBezTo>
                  <a:lnTo>
                    <a:pt x="248" y="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6"/>
            <p:cNvSpPr/>
            <p:nvPr/>
          </p:nvSpPr>
          <p:spPr>
            <a:xfrm>
              <a:off x="5039725" y="2516050"/>
              <a:ext cx="30950" cy="37950"/>
            </a:xfrm>
            <a:custGeom>
              <a:rect b="b" l="l" r="r" t="t"/>
              <a:pathLst>
                <a:path extrusionOk="0" h="1518" w="1238">
                  <a:moveTo>
                    <a:pt x="721" y="0"/>
                  </a:moveTo>
                  <a:cubicBezTo>
                    <a:pt x="614" y="0"/>
                    <a:pt x="527" y="33"/>
                    <a:pt x="452" y="76"/>
                  </a:cubicBezTo>
                  <a:cubicBezTo>
                    <a:pt x="366" y="119"/>
                    <a:pt x="301" y="183"/>
                    <a:pt x="248" y="269"/>
                  </a:cubicBezTo>
                  <a:lnTo>
                    <a:pt x="248" y="43"/>
                  </a:lnTo>
                  <a:lnTo>
                    <a:pt x="0" y="43"/>
                  </a:lnTo>
                  <a:lnTo>
                    <a:pt x="0" y="1518"/>
                  </a:lnTo>
                  <a:lnTo>
                    <a:pt x="248" y="1518"/>
                  </a:lnTo>
                  <a:lnTo>
                    <a:pt x="248" y="678"/>
                  </a:lnTo>
                  <a:cubicBezTo>
                    <a:pt x="248" y="538"/>
                    <a:pt x="280" y="420"/>
                    <a:pt x="355" y="345"/>
                  </a:cubicBezTo>
                  <a:cubicBezTo>
                    <a:pt x="431" y="259"/>
                    <a:pt x="538" y="216"/>
                    <a:pt x="667" y="216"/>
                  </a:cubicBezTo>
                  <a:cubicBezTo>
                    <a:pt x="775" y="216"/>
                    <a:pt x="861" y="248"/>
                    <a:pt x="915" y="323"/>
                  </a:cubicBezTo>
                  <a:cubicBezTo>
                    <a:pt x="969" y="388"/>
                    <a:pt x="990" y="495"/>
                    <a:pt x="990" y="635"/>
                  </a:cubicBezTo>
                  <a:lnTo>
                    <a:pt x="990" y="1518"/>
                  </a:lnTo>
                  <a:lnTo>
                    <a:pt x="1238" y="1518"/>
                  </a:lnTo>
                  <a:lnTo>
                    <a:pt x="1238" y="624"/>
                  </a:lnTo>
                  <a:cubicBezTo>
                    <a:pt x="1238" y="420"/>
                    <a:pt x="1195" y="269"/>
                    <a:pt x="1109" y="162"/>
                  </a:cubicBezTo>
                  <a:cubicBezTo>
                    <a:pt x="1012" y="54"/>
                    <a:pt x="893" y="0"/>
                    <a:pt x="721"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6"/>
            <p:cNvSpPr/>
            <p:nvPr/>
          </p:nvSpPr>
          <p:spPr>
            <a:xfrm>
              <a:off x="5080075" y="2502850"/>
              <a:ext cx="32850" cy="51975"/>
            </a:xfrm>
            <a:custGeom>
              <a:rect b="b" l="l" r="r" t="t"/>
              <a:pathLst>
                <a:path extrusionOk="0" h="2079" w="1314">
                  <a:moveTo>
                    <a:pt x="657" y="733"/>
                  </a:moveTo>
                  <a:cubicBezTo>
                    <a:pt x="786" y="733"/>
                    <a:pt x="883" y="787"/>
                    <a:pt x="958" y="883"/>
                  </a:cubicBezTo>
                  <a:cubicBezTo>
                    <a:pt x="1034" y="991"/>
                    <a:pt x="1066" y="1131"/>
                    <a:pt x="1066" y="1303"/>
                  </a:cubicBezTo>
                  <a:cubicBezTo>
                    <a:pt x="1066" y="1486"/>
                    <a:pt x="1034" y="1626"/>
                    <a:pt x="958" y="1723"/>
                  </a:cubicBezTo>
                  <a:cubicBezTo>
                    <a:pt x="883" y="1830"/>
                    <a:pt x="786" y="1874"/>
                    <a:pt x="657" y="1874"/>
                  </a:cubicBezTo>
                  <a:cubicBezTo>
                    <a:pt x="528" y="1874"/>
                    <a:pt x="431" y="1830"/>
                    <a:pt x="356" y="1723"/>
                  </a:cubicBezTo>
                  <a:cubicBezTo>
                    <a:pt x="280" y="1626"/>
                    <a:pt x="248" y="1486"/>
                    <a:pt x="248" y="1303"/>
                  </a:cubicBezTo>
                  <a:cubicBezTo>
                    <a:pt x="248" y="1131"/>
                    <a:pt x="280" y="991"/>
                    <a:pt x="356" y="883"/>
                  </a:cubicBezTo>
                  <a:cubicBezTo>
                    <a:pt x="431" y="787"/>
                    <a:pt x="528" y="733"/>
                    <a:pt x="657" y="733"/>
                  </a:cubicBezTo>
                  <a:close/>
                  <a:moveTo>
                    <a:pt x="1066" y="1"/>
                  </a:moveTo>
                  <a:lnTo>
                    <a:pt x="1066" y="797"/>
                  </a:lnTo>
                  <a:cubicBezTo>
                    <a:pt x="1023" y="700"/>
                    <a:pt x="958" y="636"/>
                    <a:pt x="872" y="593"/>
                  </a:cubicBezTo>
                  <a:cubicBezTo>
                    <a:pt x="797" y="550"/>
                    <a:pt x="711" y="528"/>
                    <a:pt x="603" y="528"/>
                  </a:cubicBezTo>
                  <a:cubicBezTo>
                    <a:pt x="420" y="528"/>
                    <a:pt x="280" y="604"/>
                    <a:pt x="162" y="744"/>
                  </a:cubicBezTo>
                  <a:cubicBezTo>
                    <a:pt x="54" y="883"/>
                    <a:pt x="0" y="1077"/>
                    <a:pt x="0" y="1303"/>
                  </a:cubicBezTo>
                  <a:cubicBezTo>
                    <a:pt x="0" y="1540"/>
                    <a:pt x="54" y="1723"/>
                    <a:pt x="162" y="1863"/>
                  </a:cubicBezTo>
                  <a:cubicBezTo>
                    <a:pt x="280" y="2003"/>
                    <a:pt x="420" y="2078"/>
                    <a:pt x="603" y="2078"/>
                  </a:cubicBezTo>
                  <a:cubicBezTo>
                    <a:pt x="711" y="2078"/>
                    <a:pt x="797" y="2056"/>
                    <a:pt x="872" y="2013"/>
                  </a:cubicBezTo>
                  <a:cubicBezTo>
                    <a:pt x="958" y="1970"/>
                    <a:pt x="1023" y="1906"/>
                    <a:pt x="1066" y="1820"/>
                  </a:cubicBezTo>
                  <a:lnTo>
                    <a:pt x="1066" y="2046"/>
                  </a:lnTo>
                  <a:lnTo>
                    <a:pt x="1313" y="2046"/>
                  </a:lnTo>
                  <a:lnTo>
                    <a:pt x="1313"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6"/>
            <p:cNvSpPr/>
            <p:nvPr/>
          </p:nvSpPr>
          <p:spPr>
            <a:xfrm>
              <a:off x="5125275" y="2502850"/>
              <a:ext cx="6225" cy="51150"/>
            </a:xfrm>
            <a:custGeom>
              <a:rect b="b" l="l" r="r" t="t"/>
              <a:pathLst>
                <a:path extrusionOk="0" h="2046" w="249">
                  <a:moveTo>
                    <a:pt x="1" y="1"/>
                  </a:moveTo>
                  <a:lnTo>
                    <a:pt x="1" y="2046"/>
                  </a:lnTo>
                  <a:lnTo>
                    <a:pt x="248" y="2046"/>
                  </a:lnTo>
                  <a:lnTo>
                    <a:pt x="248" y="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6"/>
            <p:cNvSpPr/>
            <p:nvPr/>
          </p:nvSpPr>
          <p:spPr>
            <a:xfrm>
              <a:off x="5141425" y="2516050"/>
              <a:ext cx="34200" cy="38775"/>
            </a:xfrm>
            <a:custGeom>
              <a:rect b="b" l="l" r="r" t="t"/>
              <a:pathLst>
                <a:path extrusionOk="0" h="1551" w="1368">
                  <a:moveTo>
                    <a:pt x="721" y="216"/>
                  </a:moveTo>
                  <a:cubicBezTo>
                    <a:pt x="840" y="216"/>
                    <a:pt x="937" y="248"/>
                    <a:pt x="1012" y="334"/>
                  </a:cubicBezTo>
                  <a:cubicBezTo>
                    <a:pt x="1077" y="409"/>
                    <a:pt x="1120" y="517"/>
                    <a:pt x="1120" y="646"/>
                  </a:cubicBezTo>
                  <a:lnTo>
                    <a:pt x="259" y="646"/>
                  </a:lnTo>
                  <a:cubicBezTo>
                    <a:pt x="269" y="506"/>
                    <a:pt x="312" y="398"/>
                    <a:pt x="398" y="323"/>
                  </a:cubicBezTo>
                  <a:cubicBezTo>
                    <a:pt x="474" y="248"/>
                    <a:pt x="592" y="216"/>
                    <a:pt x="721" y="216"/>
                  </a:cubicBezTo>
                  <a:close/>
                  <a:moveTo>
                    <a:pt x="721" y="0"/>
                  </a:moveTo>
                  <a:cubicBezTo>
                    <a:pt x="495" y="0"/>
                    <a:pt x="323" y="76"/>
                    <a:pt x="194" y="216"/>
                  </a:cubicBezTo>
                  <a:cubicBezTo>
                    <a:pt x="65" y="355"/>
                    <a:pt x="0" y="549"/>
                    <a:pt x="0" y="786"/>
                  </a:cubicBezTo>
                  <a:cubicBezTo>
                    <a:pt x="0" y="1023"/>
                    <a:pt x="65" y="1206"/>
                    <a:pt x="205" y="1346"/>
                  </a:cubicBezTo>
                  <a:cubicBezTo>
                    <a:pt x="345" y="1485"/>
                    <a:pt x="528" y="1550"/>
                    <a:pt x="764" y="1550"/>
                  </a:cubicBezTo>
                  <a:cubicBezTo>
                    <a:pt x="851" y="1550"/>
                    <a:pt x="947" y="1539"/>
                    <a:pt x="1033" y="1518"/>
                  </a:cubicBezTo>
                  <a:cubicBezTo>
                    <a:pt x="1130" y="1507"/>
                    <a:pt x="1216" y="1475"/>
                    <a:pt x="1303" y="1442"/>
                  </a:cubicBezTo>
                  <a:lnTo>
                    <a:pt x="1303" y="1206"/>
                  </a:lnTo>
                  <a:cubicBezTo>
                    <a:pt x="1216" y="1259"/>
                    <a:pt x="1130" y="1292"/>
                    <a:pt x="1044" y="1313"/>
                  </a:cubicBezTo>
                  <a:cubicBezTo>
                    <a:pt x="958" y="1335"/>
                    <a:pt x="872" y="1346"/>
                    <a:pt x="775" y="1346"/>
                  </a:cubicBezTo>
                  <a:cubicBezTo>
                    <a:pt x="614" y="1346"/>
                    <a:pt x="495" y="1302"/>
                    <a:pt x="398" y="1216"/>
                  </a:cubicBezTo>
                  <a:cubicBezTo>
                    <a:pt x="312" y="1130"/>
                    <a:pt x="259" y="1001"/>
                    <a:pt x="248" y="840"/>
                  </a:cubicBezTo>
                  <a:lnTo>
                    <a:pt x="1367" y="840"/>
                  </a:lnTo>
                  <a:lnTo>
                    <a:pt x="1367" y="721"/>
                  </a:lnTo>
                  <a:cubicBezTo>
                    <a:pt x="1367" y="495"/>
                    <a:pt x="1303" y="323"/>
                    <a:pt x="1184" y="194"/>
                  </a:cubicBezTo>
                  <a:cubicBezTo>
                    <a:pt x="1077" y="65"/>
                    <a:pt x="915" y="0"/>
                    <a:pt x="721" y="0"/>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6"/>
            <p:cNvSpPr/>
            <p:nvPr/>
          </p:nvSpPr>
          <p:spPr>
            <a:xfrm>
              <a:off x="686375" y="2196125"/>
              <a:ext cx="1202425" cy="25"/>
            </a:xfrm>
            <a:custGeom>
              <a:rect b="b" l="l" r="r" t="t"/>
              <a:pathLst>
                <a:path extrusionOk="0" fill="none" h="1" w="48097">
                  <a:moveTo>
                    <a:pt x="0" y="1"/>
                  </a:moveTo>
                  <a:lnTo>
                    <a:pt x="48097" y="1"/>
                  </a:lnTo>
                  <a:moveTo>
                    <a:pt x="0" y="1"/>
                  </a:moveTo>
                  <a:lnTo>
                    <a:pt x="48097" y="1"/>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6"/>
            <p:cNvSpPr/>
            <p:nvPr/>
          </p:nvSpPr>
          <p:spPr>
            <a:xfrm>
              <a:off x="1843050" y="2174875"/>
              <a:ext cx="45750" cy="42800"/>
            </a:xfrm>
            <a:custGeom>
              <a:rect b="b" l="l" r="r" t="t"/>
              <a:pathLst>
                <a:path extrusionOk="0" h="1712" w="1830">
                  <a:moveTo>
                    <a:pt x="1830" y="851"/>
                  </a:moveTo>
                  <a:lnTo>
                    <a:pt x="0" y="1712"/>
                  </a:lnTo>
                  <a:lnTo>
                    <a:pt x="0" y="1"/>
                  </a:lnTo>
                  <a:lnTo>
                    <a:pt x="1830" y="85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6"/>
            <p:cNvSpPr/>
            <p:nvPr/>
          </p:nvSpPr>
          <p:spPr>
            <a:xfrm>
              <a:off x="1843050" y="2174875"/>
              <a:ext cx="45750" cy="42800"/>
            </a:xfrm>
            <a:custGeom>
              <a:rect b="b" l="l" r="r" t="t"/>
              <a:pathLst>
                <a:path extrusionOk="0" fill="none" h="1712" w="1830">
                  <a:moveTo>
                    <a:pt x="1830" y="851"/>
                  </a:moveTo>
                  <a:cubicBezTo>
                    <a:pt x="1335" y="1088"/>
                    <a:pt x="829" y="1325"/>
                    <a:pt x="0" y="1712"/>
                  </a:cubicBezTo>
                  <a:moveTo>
                    <a:pt x="1830" y="851"/>
                  </a:moveTo>
                  <a:cubicBezTo>
                    <a:pt x="1345" y="1088"/>
                    <a:pt x="850" y="1314"/>
                    <a:pt x="0" y="1712"/>
                  </a:cubicBezTo>
                  <a:moveTo>
                    <a:pt x="0" y="1712"/>
                  </a:moveTo>
                  <a:lnTo>
                    <a:pt x="0" y="1"/>
                  </a:lnTo>
                  <a:moveTo>
                    <a:pt x="0" y="1712"/>
                  </a:moveTo>
                  <a:lnTo>
                    <a:pt x="0" y="1"/>
                  </a:lnTo>
                  <a:moveTo>
                    <a:pt x="0" y="1"/>
                  </a:moveTo>
                  <a:cubicBezTo>
                    <a:pt x="592" y="281"/>
                    <a:pt x="1184" y="550"/>
                    <a:pt x="1830" y="851"/>
                  </a:cubicBezTo>
                  <a:moveTo>
                    <a:pt x="0" y="1"/>
                  </a:moveTo>
                  <a:cubicBezTo>
                    <a:pt x="689" y="324"/>
                    <a:pt x="1378" y="647"/>
                    <a:pt x="1830" y="851"/>
                  </a:cubicBezTo>
                  <a:moveTo>
                    <a:pt x="1830" y="851"/>
                  </a:moveTo>
                  <a:lnTo>
                    <a:pt x="1830" y="851"/>
                  </a:lnTo>
                  <a:close/>
                  <a:moveTo>
                    <a:pt x="1830" y="851"/>
                  </a:moveTo>
                  <a:lnTo>
                    <a:pt x="1830" y="851"/>
                  </a:ln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6"/>
            <p:cNvSpPr/>
            <p:nvPr/>
          </p:nvSpPr>
          <p:spPr>
            <a:xfrm>
              <a:off x="2289950" y="2193175"/>
              <a:ext cx="722975" cy="2450"/>
            </a:xfrm>
            <a:custGeom>
              <a:rect b="b" l="l" r="r" t="t"/>
              <a:pathLst>
                <a:path extrusionOk="0" fill="none" h="98" w="28919">
                  <a:moveTo>
                    <a:pt x="0" y="97"/>
                  </a:moveTo>
                  <a:cubicBezTo>
                    <a:pt x="6522" y="76"/>
                    <a:pt x="13055" y="54"/>
                    <a:pt x="28919" y="1"/>
                  </a:cubicBezTo>
                  <a:moveTo>
                    <a:pt x="0" y="97"/>
                  </a:moveTo>
                  <a:cubicBezTo>
                    <a:pt x="6942" y="76"/>
                    <a:pt x="13894" y="44"/>
                    <a:pt x="28919" y="1"/>
                  </a:cubicBez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6"/>
            <p:cNvSpPr/>
            <p:nvPr/>
          </p:nvSpPr>
          <p:spPr>
            <a:xfrm>
              <a:off x="2967175" y="2171925"/>
              <a:ext cx="45750" cy="42800"/>
            </a:xfrm>
            <a:custGeom>
              <a:rect b="b" l="l" r="r" t="t"/>
              <a:pathLst>
                <a:path extrusionOk="0" h="1712" w="1830">
                  <a:moveTo>
                    <a:pt x="1830" y="851"/>
                  </a:moveTo>
                  <a:lnTo>
                    <a:pt x="0" y="1712"/>
                  </a:lnTo>
                  <a:lnTo>
                    <a:pt x="0" y="0"/>
                  </a:lnTo>
                  <a:lnTo>
                    <a:pt x="1830" y="85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6"/>
            <p:cNvSpPr/>
            <p:nvPr/>
          </p:nvSpPr>
          <p:spPr>
            <a:xfrm>
              <a:off x="2967175" y="2171925"/>
              <a:ext cx="45750" cy="42800"/>
            </a:xfrm>
            <a:custGeom>
              <a:rect b="b" l="l" r="r" t="t"/>
              <a:pathLst>
                <a:path extrusionOk="0" fill="none" h="1712" w="1830">
                  <a:moveTo>
                    <a:pt x="1830" y="851"/>
                  </a:moveTo>
                  <a:cubicBezTo>
                    <a:pt x="1421" y="1044"/>
                    <a:pt x="1012" y="1238"/>
                    <a:pt x="0" y="1712"/>
                  </a:cubicBezTo>
                  <a:moveTo>
                    <a:pt x="1830" y="851"/>
                  </a:moveTo>
                  <a:cubicBezTo>
                    <a:pt x="1388" y="1055"/>
                    <a:pt x="958" y="1260"/>
                    <a:pt x="0" y="1712"/>
                  </a:cubicBezTo>
                  <a:moveTo>
                    <a:pt x="0" y="1712"/>
                  </a:moveTo>
                  <a:cubicBezTo>
                    <a:pt x="0" y="1292"/>
                    <a:pt x="0" y="883"/>
                    <a:pt x="0" y="0"/>
                  </a:cubicBezTo>
                  <a:moveTo>
                    <a:pt x="0" y="1712"/>
                  </a:moveTo>
                  <a:cubicBezTo>
                    <a:pt x="0" y="1152"/>
                    <a:pt x="0" y="592"/>
                    <a:pt x="0" y="0"/>
                  </a:cubicBezTo>
                  <a:moveTo>
                    <a:pt x="0" y="0"/>
                  </a:moveTo>
                  <a:cubicBezTo>
                    <a:pt x="409" y="194"/>
                    <a:pt x="829" y="388"/>
                    <a:pt x="1830" y="851"/>
                  </a:cubicBezTo>
                  <a:moveTo>
                    <a:pt x="0" y="0"/>
                  </a:moveTo>
                  <a:cubicBezTo>
                    <a:pt x="678" y="312"/>
                    <a:pt x="1345" y="625"/>
                    <a:pt x="1830" y="851"/>
                  </a:cubicBezTo>
                  <a:moveTo>
                    <a:pt x="1830" y="851"/>
                  </a:moveTo>
                  <a:lnTo>
                    <a:pt x="1830" y="851"/>
                  </a:lnTo>
                  <a:close/>
                  <a:moveTo>
                    <a:pt x="1830" y="851"/>
                  </a:moveTo>
                  <a:lnTo>
                    <a:pt x="1830" y="851"/>
                  </a:ln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6"/>
            <p:cNvSpPr/>
            <p:nvPr/>
          </p:nvSpPr>
          <p:spPr>
            <a:xfrm>
              <a:off x="3405450" y="2192375"/>
              <a:ext cx="229800" cy="25"/>
            </a:xfrm>
            <a:custGeom>
              <a:rect b="b" l="l" r="r" t="t"/>
              <a:pathLst>
                <a:path extrusionOk="0" fill="none" h="1" w="9192">
                  <a:moveTo>
                    <a:pt x="1" y="0"/>
                  </a:moveTo>
                  <a:lnTo>
                    <a:pt x="9192" y="0"/>
                  </a:lnTo>
                  <a:moveTo>
                    <a:pt x="1" y="0"/>
                  </a:moveTo>
                  <a:lnTo>
                    <a:pt x="9192" y="0"/>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6"/>
            <p:cNvSpPr/>
            <p:nvPr/>
          </p:nvSpPr>
          <p:spPr>
            <a:xfrm>
              <a:off x="3589500" y="2171125"/>
              <a:ext cx="45750" cy="42525"/>
            </a:xfrm>
            <a:custGeom>
              <a:rect b="b" l="l" r="r" t="t"/>
              <a:pathLst>
                <a:path extrusionOk="0" h="1701" w="1830">
                  <a:moveTo>
                    <a:pt x="1830" y="850"/>
                  </a:moveTo>
                  <a:lnTo>
                    <a:pt x="0" y="1701"/>
                  </a:lnTo>
                  <a:lnTo>
                    <a:pt x="0" y="0"/>
                  </a:lnTo>
                  <a:lnTo>
                    <a:pt x="1830" y="85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6"/>
            <p:cNvSpPr/>
            <p:nvPr/>
          </p:nvSpPr>
          <p:spPr>
            <a:xfrm>
              <a:off x="3589500" y="2171125"/>
              <a:ext cx="45750" cy="42525"/>
            </a:xfrm>
            <a:custGeom>
              <a:rect b="b" l="l" r="r" t="t"/>
              <a:pathLst>
                <a:path extrusionOk="0" fill="none" h="1701" w="1830">
                  <a:moveTo>
                    <a:pt x="1830" y="850"/>
                  </a:moveTo>
                  <a:cubicBezTo>
                    <a:pt x="1152" y="1162"/>
                    <a:pt x="474" y="1475"/>
                    <a:pt x="0" y="1701"/>
                  </a:cubicBezTo>
                  <a:moveTo>
                    <a:pt x="1830" y="850"/>
                  </a:moveTo>
                  <a:cubicBezTo>
                    <a:pt x="1303" y="1098"/>
                    <a:pt x="775" y="1335"/>
                    <a:pt x="0" y="1701"/>
                  </a:cubicBezTo>
                  <a:moveTo>
                    <a:pt x="0" y="1701"/>
                  </a:moveTo>
                  <a:lnTo>
                    <a:pt x="0" y="0"/>
                  </a:lnTo>
                  <a:moveTo>
                    <a:pt x="0" y="1701"/>
                  </a:moveTo>
                  <a:lnTo>
                    <a:pt x="0" y="0"/>
                  </a:lnTo>
                  <a:moveTo>
                    <a:pt x="0" y="0"/>
                  </a:moveTo>
                  <a:cubicBezTo>
                    <a:pt x="528" y="248"/>
                    <a:pt x="1066" y="495"/>
                    <a:pt x="1830" y="850"/>
                  </a:cubicBezTo>
                  <a:moveTo>
                    <a:pt x="0" y="0"/>
                  </a:moveTo>
                  <a:cubicBezTo>
                    <a:pt x="517" y="237"/>
                    <a:pt x="1044" y="484"/>
                    <a:pt x="1830" y="850"/>
                  </a:cubicBezTo>
                  <a:moveTo>
                    <a:pt x="1830" y="850"/>
                  </a:moveTo>
                  <a:lnTo>
                    <a:pt x="1830" y="850"/>
                  </a:lnTo>
                  <a:close/>
                  <a:moveTo>
                    <a:pt x="1830" y="850"/>
                  </a:moveTo>
                  <a:lnTo>
                    <a:pt x="1830" y="850"/>
                  </a:ln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6"/>
            <p:cNvSpPr/>
            <p:nvPr/>
          </p:nvSpPr>
          <p:spPr>
            <a:xfrm>
              <a:off x="4020800" y="2192375"/>
              <a:ext cx="229800" cy="25"/>
            </a:xfrm>
            <a:custGeom>
              <a:rect b="b" l="l" r="r" t="t"/>
              <a:pathLst>
                <a:path extrusionOk="0" fill="none" h="1" w="9192">
                  <a:moveTo>
                    <a:pt x="0" y="0"/>
                  </a:moveTo>
                  <a:lnTo>
                    <a:pt x="9191" y="0"/>
                  </a:lnTo>
                  <a:moveTo>
                    <a:pt x="0" y="0"/>
                  </a:moveTo>
                  <a:lnTo>
                    <a:pt x="9191" y="0"/>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6"/>
            <p:cNvSpPr/>
            <p:nvPr/>
          </p:nvSpPr>
          <p:spPr>
            <a:xfrm>
              <a:off x="4204825" y="2171125"/>
              <a:ext cx="45775" cy="42525"/>
            </a:xfrm>
            <a:custGeom>
              <a:rect b="b" l="l" r="r" t="t"/>
              <a:pathLst>
                <a:path extrusionOk="0" h="1701" w="1831">
                  <a:moveTo>
                    <a:pt x="1830" y="850"/>
                  </a:moveTo>
                  <a:lnTo>
                    <a:pt x="1" y="1701"/>
                  </a:lnTo>
                  <a:lnTo>
                    <a:pt x="1" y="0"/>
                  </a:lnTo>
                  <a:lnTo>
                    <a:pt x="1830" y="85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6"/>
            <p:cNvSpPr/>
            <p:nvPr/>
          </p:nvSpPr>
          <p:spPr>
            <a:xfrm>
              <a:off x="4204825" y="2171125"/>
              <a:ext cx="45775" cy="42525"/>
            </a:xfrm>
            <a:custGeom>
              <a:rect b="b" l="l" r="r" t="t"/>
              <a:pathLst>
                <a:path extrusionOk="0" fill="none" h="1701" w="1831">
                  <a:moveTo>
                    <a:pt x="1830" y="850"/>
                  </a:moveTo>
                  <a:cubicBezTo>
                    <a:pt x="1454" y="1023"/>
                    <a:pt x="1077" y="1205"/>
                    <a:pt x="1" y="1701"/>
                  </a:cubicBezTo>
                  <a:moveTo>
                    <a:pt x="1830" y="850"/>
                  </a:moveTo>
                  <a:cubicBezTo>
                    <a:pt x="1443" y="1033"/>
                    <a:pt x="1055" y="1205"/>
                    <a:pt x="1" y="1701"/>
                  </a:cubicBezTo>
                  <a:moveTo>
                    <a:pt x="1" y="1701"/>
                  </a:moveTo>
                  <a:lnTo>
                    <a:pt x="1" y="0"/>
                  </a:lnTo>
                  <a:moveTo>
                    <a:pt x="1" y="1701"/>
                  </a:moveTo>
                  <a:lnTo>
                    <a:pt x="1" y="0"/>
                  </a:lnTo>
                  <a:moveTo>
                    <a:pt x="1" y="0"/>
                  </a:moveTo>
                  <a:cubicBezTo>
                    <a:pt x="700" y="323"/>
                    <a:pt x="1400" y="646"/>
                    <a:pt x="1830" y="850"/>
                  </a:cubicBezTo>
                  <a:moveTo>
                    <a:pt x="1" y="0"/>
                  </a:moveTo>
                  <a:cubicBezTo>
                    <a:pt x="420" y="194"/>
                    <a:pt x="829" y="377"/>
                    <a:pt x="1830" y="850"/>
                  </a:cubicBezTo>
                  <a:moveTo>
                    <a:pt x="1830" y="850"/>
                  </a:moveTo>
                  <a:lnTo>
                    <a:pt x="1830" y="850"/>
                  </a:lnTo>
                  <a:close/>
                  <a:moveTo>
                    <a:pt x="1830" y="850"/>
                  </a:moveTo>
                  <a:lnTo>
                    <a:pt x="1830" y="850"/>
                  </a:ln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6"/>
            <p:cNvSpPr/>
            <p:nvPr/>
          </p:nvSpPr>
          <p:spPr>
            <a:xfrm>
              <a:off x="1876675" y="2465725"/>
              <a:ext cx="1506750" cy="1365475"/>
            </a:xfrm>
            <a:custGeom>
              <a:rect b="b" l="l" r="r" t="t"/>
              <a:pathLst>
                <a:path extrusionOk="0" fill="none" h="54619" w="60270">
                  <a:moveTo>
                    <a:pt x="0" y="1"/>
                  </a:moveTo>
                  <a:lnTo>
                    <a:pt x="60269" y="1"/>
                  </a:lnTo>
                  <a:moveTo>
                    <a:pt x="60269" y="1"/>
                  </a:moveTo>
                  <a:lnTo>
                    <a:pt x="60269" y="54619"/>
                  </a:lnTo>
                  <a:moveTo>
                    <a:pt x="60269" y="54619"/>
                  </a:moveTo>
                  <a:lnTo>
                    <a:pt x="0" y="54619"/>
                  </a:lnTo>
                  <a:moveTo>
                    <a:pt x="0" y="54619"/>
                  </a:moveTo>
                  <a:lnTo>
                    <a:pt x="0" y="1"/>
                  </a:lnTo>
                </a:path>
              </a:pathLst>
            </a:custGeom>
            <a:noFill/>
            <a:ln cap="rnd" cmpd="sng" w="51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6"/>
            <p:cNvSpPr/>
            <p:nvPr/>
          </p:nvSpPr>
          <p:spPr>
            <a:xfrm>
              <a:off x="4289050" y="2465725"/>
              <a:ext cx="1506750" cy="1365475"/>
            </a:xfrm>
            <a:custGeom>
              <a:rect b="b" l="l" r="r" t="t"/>
              <a:pathLst>
                <a:path extrusionOk="0" fill="none" h="54619" w="60270">
                  <a:moveTo>
                    <a:pt x="0" y="1"/>
                  </a:moveTo>
                  <a:lnTo>
                    <a:pt x="60269" y="1"/>
                  </a:lnTo>
                  <a:moveTo>
                    <a:pt x="60269" y="1"/>
                  </a:moveTo>
                  <a:lnTo>
                    <a:pt x="60269" y="54619"/>
                  </a:lnTo>
                  <a:moveTo>
                    <a:pt x="60269" y="54619"/>
                  </a:moveTo>
                  <a:lnTo>
                    <a:pt x="0" y="54619"/>
                  </a:lnTo>
                  <a:moveTo>
                    <a:pt x="0" y="54619"/>
                  </a:moveTo>
                  <a:lnTo>
                    <a:pt x="0" y="1"/>
                  </a:lnTo>
                </a:path>
              </a:pathLst>
            </a:custGeom>
            <a:noFill/>
            <a:ln cap="rnd" cmpd="sng" w="51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6"/>
            <p:cNvSpPr/>
            <p:nvPr/>
          </p:nvSpPr>
          <p:spPr>
            <a:xfrm>
              <a:off x="3214150" y="2326625"/>
              <a:ext cx="25" cy="138325"/>
            </a:xfrm>
            <a:custGeom>
              <a:rect b="b" l="l" r="r" t="t"/>
              <a:pathLst>
                <a:path extrusionOk="0" fill="none" h="5533" w="1">
                  <a:moveTo>
                    <a:pt x="1" y="1"/>
                  </a:moveTo>
                  <a:lnTo>
                    <a:pt x="1" y="5532"/>
                  </a:lnTo>
                </a:path>
              </a:pathLst>
            </a:custGeom>
            <a:noFill/>
            <a:ln cap="rnd" cmpd="sng" w="51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6"/>
            <p:cNvSpPr/>
            <p:nvPr/>
          </p:nvSpPr>
          <p:spPr>
            <a:xfrm>
              <a:off x="4461775" y="2326625"/>
              <a:ext cx="25" cy="137250"/>
            </a:xfrm>
            <a:custGeom>
              <a:rect b="b" l="l" r="r" t="t"/>
              <a:pathLst>
                <a:path extrusionOk="0" fill="none" h="5490" w="1">
                  <a:moveTo>
                    <a:pt x="1" y="1"/>
                  </a:moveTo>
                  <a:lnTo>
                    <a:pt x="1" y="5489"/>
                  </a:lnTo>
                </a:path>
              </a:pathLst>
            </a:custGeom>
            <a:noFill/>
            <a:ln cap="rnd" cmpd="sng" w="51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6"/>
            <p:cNvSpPr/>
            <p:nvPr/>
          </p:nvSpPr>
          <p:spPr>
            <a:xfrm>
              <a:off x="3669950" y="2046000"/>
              <a:ext cx="323900" cy="323700"/>
            </a:xfrm>
            <a:custGeom>
              <a:rect b="b" l="l" r="r" t="t"/>
              <a:pathLst>
                <a:path extrusionOk="0" h="12948" w="12956">
                  <a:moveTo>
                    <a:pt x="12953" y="6428"/>
                  </a:moveTo>
                  <a:cubicBezTo>
                    <a:pt x="12951" y="6428"/>
                    <a:pt x="12950" y="6439"/>
                    <a:pt x="12947" y="6469"/>
                  </a:cubicBezTo>
                  <a:cubicBezTo>
                    <a:pt x="12950" y="6498"/>
                    <a:pt x="12951" y="6509"/>
                    <a:pt x="12953" y="6509"/>
                  </a:cubicBezTo>
                  <a:cubicBezTo>
                    <a:pt x="12956" y="6509"/>
                    <a:pt x="12956" y="6428"/>
                    <a:pt x="12953" y="6428"/>
                  </a:cubicBezTo>
                  <a:close/>
                  <a:moveTo>
                    <a:pt x="6468" y="1"/>
                  </a:moveTo>
                  <a:cubicBezTo>
                    <a:pt x="6189" y="1"/>
                    <a:pt x="5909" y="11"/>
                    <a:pt x="5629" y="54"/>
                  </a:cubicBezTo>
                  <a:cubicBezTo>
                    <a:pt x="5349" y="87"/>
                    <a:pt x="5069" y="141"/>
                    <a:pt x="4800" y="216"/>
                  </a:cubicBezTo>
                  <a:cubicBezTo>
                    <a:pt x="4531" y="291"/>
                    <a:pt x="4251" y="377"/>
                    <a:pt x="3993" y="485"/>
                  </a:cubicBezTo>
                  <a:cubicBezTo>
                    <a:pt x="3735" y="593"/>
                    <a:pt x="3476" y="722"/>
                    <a:pt x="3240" y="862"/>
                  </a:cubicBezTo>
                  <a:cubicBezTo>
                    <a:pt x="2992" y="1002"/>
                    <a:pt x="2755" y="1163"/>
                    <a:pt x="2529" y="1335"/>
                  </a:cubicBezTo>
                  <a:cubicBezTo>
                    <a:pt x="2314" y="1507"/>
                    <a:pt x="2099" y="1690"/>
                    <a:pt x="1894" y="1895"/>
                  </a:cubicBezTo>
                  <a:cubicBezTo>
                    <a:pt x="1701" y="2089"/>
                    <a:pt x="1507" y="2304"/>
                    <a:pt x="1335" y="2530"/>
                  </a:cubicBezTo>
                  <a:cubicBezTo>
                    <a:pt x="1163" y="2756"/>
                    <a:pt x="1012" y="2993"/>
                    <a:pt x="872" y="3229"/>
                  </a:cubicBezTo>
                  <a:cubicBezTo>
                    <a:pt x="721" y="3477"/>
                    <a:pt x="603" y="3735"/>
                    <a:pt x="495" y="3993"/>
                  </a:cubicBezTo>
                  <a:cubicBezTo>
                    <a:pt x="388" y="4252"/>
                    <a:pt x="291" y="4521"/>
                    <a:pt x="215" y="4790"/>
                  </a:cubicBezTo>
                  <a:cubicBezTo>
                    <a:pt x="151" y="5070"/>
                    <a:pt x="97" y="5349"/>
                    <a:pt x="54" y="5629"/>
                  </a:cubicBezTo>
                  <a:cubicBezTo>
                    <a:pt x="22" y="5909"/>
                    <a:pt x="0" y="6189"/>
                    <a:pt x="0" y="6469"/>
                  </a:cubicBezTo>
                  <a:cubicBezTo>
                    <a:pt x="0" y="6749"/>
                    <a:pt x="22" y="7039"/>
                    <a:pt x="54" y="7319"/>
                  </a:cubicBezTo>
                  <a:cubicBezTo>
                    <a:pt x="97" y="7599"/>
                    <a:pt x="151" y="7879"/>
                    <a:pt x="215" y="8148"/>
                  </a:cubicBezTo>
                  <a:cubicBezTo>
                    <a:pt x="291" y="8417"/>
                    <a:pt x="388" y="8686"/>
                    <a:pt x="495" y="8944"/>
                  </a:cubicBezTo>
                  <a:cubicBezTo>
                    <a:pt x="603" y="9213"/>
                    <a:pt x="721" y="9461"/>
                    <a:pt x="872" y="9708"/>
                  </a:cubicBezTo>
                  <a:cubicBezTo>
                    <a:pt x="1012" y="9956"/>
                    <a:pt x="1163" y="10192"/>
                    <a:pt x="1335" y="10408"/>
                  </a:cubicBezTo>
                  <a:cubicBezTo>
                    <a:pt x="1507" y="10634"/>
                    <a:pt x="1701" y="10849"/>
                    <a:pt x="1894" y="11043"/>
                  </a:cubicBezTo>
                  <a:cubicBezTo>
                    <a:pt x="2099" y="11247"/>
                    <a:pt x="2314" y="11430"/>
                    <a:pt x="2529" y="11602"/>
                  </a:cubicBezTo>
                  <a:cubicBezTo>
                    <a:pt x="2755" y="11775"/>
                    <a:pt x="2992" y="11936"/>
                    <a:pt x="3240" y="12076"/>
                  </a:cubicBezTo>
                  <a:cubicBezTo>
                    <a:pt x="3476" y="12216"/>
                    <a:pt x="3735" y="12345"/>
                    <a:pt x="3993" y="12453"/>
                  </a:cubicBezTo>
                  <a:cubicBezTo>
                    <a:pt x="4251" y="12560"/>
                    <a:pt x="4531" y="12646"/>
                    <a:pt x="4800" y="12722"/>
                  </a:cubicBezTo>
                  <a:cubicBezTo>
                    <a:pt x="5069" y="12797"/>
                    <a:pt x="5349" y="12851"/>
                    <a:pt x="5629" y="12894"/>
                  </a:cubicBezTo>
                  <a:cubicBezTo>
                    <a:pt x="5909" y="12926"/>
                    <a:pt x="6189" y="12948"/>
                    <a:pt x="6468" y="12948"/>
                  </a:cubicBezTo>
                  <a:cubicBezTo>
                    <a:pt x="6759" y="12948"/>
                    <a:pt x="7039" y="12926"/>
                    <a:pt x="7319" y="12894"/>
                  </a:cubicBezTo>
                  <a:cubicBezTo>
                    <a:pt x="7598" y="12851"/>
                    <a:pt x="7878" y="12797"/>
                    <a:pt x="8147" y="12722"/>
                  </a:cubicBezTo>
                  <a:cubicBezTo>
                    <a:pt x="8416" y="12646"/>
                    <a:pt x="8696" y="12560"/>
                    <a:pt x="8954" y="12453"/>
                  </a:cubicBezTo>
                  <a:cubicBezTo>
                    <a:pt x="9213" y="12345"/>
                    <a:pt x="9471" y="12216"/>
                    <a:pt x="9708" y="12076"/>
                  </a:cubicBezTo>
                  <a:cubicBezTo>
                    <a:pt x="9955" y="11936"/>
                    <a:pt x="10192" y="11775"/>
                    <a:pt x="10418" y="11602"/>
                  </a:cubicBezTo>
                  <a:cubicBezTo>
                    <a:pt x="10633" y="11430"/>
                    <a:pt x="10849" y="11247"/>
                    <a:pt x="11053" y="11043"/>
                  </a:cubicBezTo>
                  <a:cubicBezTo>
                    <a:pt x="11247" y="10849"/>
                    <a:pt x="11441" y="10634"/>
                    <a:pt x="11613" y="10408"/>
                  </a:cubicBezTo>
                  <a:cubicBezTo>
                    <a:pt x="11785" y="10192"/>
                    <a:pt x="11936" y="9956"/>
                    <a:pt x="12076" y="9708"/>
                  </a:cubicBezTo>
                  <a:cubicBezTo>
                    <a:pt x="12226" y="9461"/>
                    <a:pt x="12345" y="9213"/>
                    <a:pt x="12452" y="8944"/>
                  </a:cubicBezTo>
                  <a:cubicBezTo>
                    <a:pt x="12560" y="8686"/>
                    <a:pt x="12657" y="8417"/>
                    <a:pt x="12732" y="8148"/>
                  </a:cubicBezTo>
                  <a:cubicBezTo>
                    <a:pt x="12797" y="7879"/>
                    <a:pt x="12850" y="7599"/>
                    <a:pt x="12893" y="7319"/>
                  </a:cubicBezTo>
                  <a:cubicBezTo>
                    <a:pt x="12926" y="7039"/>
                    <a:pt x="12947" y="6749"/>
                    <a:pt x="12947" y="6469"/>
                  </a:cubicBezTo>
                  <a:cubicBezTo>
                    <a:pt x="12937" y="6329"/>
                    <a:pt x="12926" y="5909"/>
                    <a:pt x="12893" y="5629"/>
                  </a:cubicBezTo>
                  <a:cubicBezTo>
                    <a:pt x="12850" y="5349"/>
                    <a:pt x="12797" y="5070"/>
                    <a:pt x="12732" y="4790"/>
                  </a:cubicBezTo>
                  <a:cubicBezTo>
                    <a:pt x="12657" y="4521"/>
                    <a:pt x="12560" y="4252"/>
                    <a:pt x="12452" y="3993"/>
                  </a:cubicBezTo>
                  <a:cubicBezTo>
                    <a:pt x="12345" y="3735"/>
                    <a:pt x="12226" y="3477"/>
                    <a:pt x="12076" y="3229"/>
                  </a:cubicBezTo>
                  <a:cubicBezTo>
                    <a:pt x="11936" y="2993"/>
                    <a:pt x="11785" y="2756"/>
                    <a:pt x="11613" y="2530"/>
                  </a:cubicBezTo>
                  <a:cubicBezTo>
                    <a:pt x="11441" y="2304"/>
                    <a:pt x="11247" y="2089"/>
                    <a:pt x="11053" y="1895"/>
                  </a:cubicBezTo>
                  <a:cubicBezTo>
                    <a:pt x="10849" y="1690"/>
                    <a:pt x="10633" y="1507"/>
                    <a:pt x="10418" y="1335"/>
                  </a:cubicBezTo>
                  <a:cubicBezTo>
                    <a:pt x="10192" y="1163"/>
                    <a:pt x="9955" y="1002"/>
                    <a:pt x="9708" y="862"/>
                  </a:cubicBezTo>
                  <a:cubicBezTo>
                    <a:pt x="9471" y="722"/>
                    <a:pt x="9213" y="593"/>
                    <a:pt x="8954" y="485"/>
                  </a:cubicBezTo>
                  <a:cubicBezTo>
                    <a:pt x="8696" y="377"/>
                    <a:pt x="8416" y="291"/>
                    <a:pt x="8147" y="216"/>
                  </a:cubicBezTo>
                  <a:cubicBezTo>
                    <a:pt x="7878" y="141"/>
                    <a:pt x="7598" y="87"/>
                    <a:pt x="7319" y="54"/>
                  </a:cubicBezTo>
                  <a:cubicBezTo>
                    <a:pt x="7039" y="11"/>
                    <a:pt x="6759" y="1"/>
                    <a:pt x="6468" y="1"/>
                  </a:cubicBez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6"/>
            <p:cNvSpPr/>
            <p:nvPr/>
          </p:nvSpPr>
          <p:spPr>
            <a:xfrm>
              <a:off x="3669950" y="2046000"/>
              <a:ext cx="323900" cy="323700"/>
            </a:xfrm>
            <a:custGeom>
              <a:rect b="b" l="l" r="r" t="t"/>
              <a:pathLst>
                <a:path extrusionOk="0" fill="none" h="12948" w="12956">
                  <a:moveTo>
                    <a:pt x="12947" y="6469"/>
                  </a:moveTo>
                  <a:cubicBezTo>
                    <a:pt x="12947" y="6749"/>
                    <a:pt x="12926" y="7039"/>
                    <a:pt x="12893" y="7319"/>
                  </a:cubicBezTo>
                  <a:cubicBezTo>
                    <a:pt x="12850" y="7599"/>
                    <a:pt x="12797" y="7879"/>
                    <a:pt x="12732" y="8148"/>
                  </a:cubicBezTo>
                  <a:cubicBezTo>
                    <a:pt x="12657" y="8417"/>
                    <a:pt x="12560" y="8686"/>
                    <a:pt x="12452" y="8944"/>
                  </a:cubicBezTo>
                  <a:cubicBezTo>
                    <a:pt x="12345" y="9213"/>
                    <a:pt x="12226" y="9461"/>
                    <a:pt x="12076" y="9708"/>
                  </a:cubicBezTo>
                  <a:cubicBezTo>
                    <a:pt x="11936" y="9956"/>
                    <a:pt x="11785" y="10192"/>
                    <a:pt x="11613" y="10408"/>
                  </a:cubicBezTo>
                  <a:cubicBezTo>
                    <a:pt x="11441" y="10634"/>
                    <a:pt x="11247" y="10849"/>
                    <a:pt x="11053" y="11043"/>
                  </a:cubicBezTo>
                  <a:cubicBezTo>
                    <a:pt x="10849" y="11247"/>
                    <a:pt x="10633" y="11430"/>
                    <a:pt x="10418" y="11602"/>
                  </a:cubicBezTo>
                  <a:cubicBezTo>
                    <a:pt x="10192" y="11775"/>
                    <a:pt x="9955" y="11936"/>
                    <a:pt x="9708" y="12076"/>
                  </a:cubicBezTo>
                  <a:cubicBezTo>
                    <a:pt x="9471" y="12216"/>
                    <a:pt x="9213" y="12345"/>
                    <a:pt x="8954" y="12453"/>
                  </a:cubicBezTo>
                  <a:cubicBezTo>
                    <a:pt x="8696" y="12560"/>
                    <a:pt x="8416" y="12646"/>
                    <a:pt x="8147" y="12722"/>
                  </a:cubicBezTo>
                  <a:cubicBezTo>
                    <a:pt x="7878" y="12797"/>
                    <a:pt x="7598" y="12851"/>
                    <a:pt x="7319" y="12894"/>
                  </a:cubicBezTo>
                  <a:cubicBezTo>
                    <a:pt x="7039" y="12926"/>
                    <a:pt x="6759" y="12948"/>
                    <a:pt x="6468" y="12948"/>
                  </a:cubicBezTo>
                  <a:cubicBezTo>
                    <a:pt x="6189" y="12948"/>
                    <a:pt x="5909" y="12926"/>
                    <a:pt x="5629" y="12894"/>
                  </a:cubicBezTo>
                  <a:cubicBezTo>
                    <a:pt x="5349" y="12851"/>
                    <a:pt x="5069" y="12797"/>
                    <a:pt x="4800" y="12722"/>
                  </a:cubicBezTo>
                  <a:cubicBezTo>
                    <a:pt x="4531" y="12646"/>
                    <a:pt x="4251" y="12560"/>
                    <a:pt x="3993" y="12453"/>
                  </a:cubicBezTo>
                  <a:cubicBezTo>
                    <a:pt x="3735" y="12345"/>
                    <a:pt x="3476" y="12216"/>
                    <a:pt x="3240" y="12076"/>
                  </a:cubicBezTo>
                  <a:cubicBezTo>
                    <a:pt x="2992" y="11936"/>
                    <a:pt x="2755" y="11775"/>
                    <a:pt x="2529" y="11602"/>
                  </a:cubicBezTo>
                  <a:cubicBezTo>
                    <a:pt x="2314" y="11430"/>
                    <a:pt x="2099" y="11247"/>
                    <a:pt x="1894" y="11043"/>
                  </a:cubicBezTo>
                  <a:cubicBezTo>
                    <a:pt x="1701" y="10849"/>
                    <a:pt x="1507" y="10634"/>
                    <a:pt x="1335" y="10408"/>
                  </a:cubicBezTo>
                  <a:cubicBezTo>
                    <a:pt x="1163" y="10192"/>
                    <a:pt x="1012" y="9956"/>
                    <a:pt x="872" y="9708"/>
                  </a:cubicBezTo>
                  <a:cubicBezTo>
                    <a:pt x="721" y="9461"/>
                    <a:pt x="603" y="9213"/>
                    <a:pt x="495" y="8944"/>
                  </a:cubicBezTo>
                  <a:cubicBezTo>
                    <a:pt x="388" y="8686"/>
                    <a:pt x="291" y="8417"/>
                    <a:pt x="215" y="8148"/>
                  </a:cubicBezTo>
                  <a:cubicBezTo>
                    <a:pt x="151" y="7879"/>
                    <a:pt x="97" y="7599"/>
                    <a:pt x="54" y="7319"/>
                  </a:cubicBezTo>
                  <a:cubicBezTo>
                    <a:pt x="22" y="7039"/>
                    <a:pt x="0" y="6749"/>
                    <a:pt x="0" y="6469"/>
                  </a:cubicBezTo>
                  <a:cubicBezTo>
                    <a:pt x="0" y="6189"/>
                    <a:pt x="22" y="5909"/>
                    <a:pt x="54" y="5629"/>
                  </a:cubicBezTo>
                  <a:cubicBezTo>
                    <a:pt x="97" y="5349"/>
                    <a:pt x="151" y="5070"/>
                    <a:pt x="215" y="4790"/>
                  </a:cubicBezTo>
                  <a:cubicBezTo>
                    <a:pt x="291" y="4521"/>
                    <a:pt x="388" y="4252"/>
                    <a:pt x="495" y="3993"/>
                  </a:cubicBezTo>
                  <a:cubicBezTo>
                    <a:pt x="603" y="3735"/>
                    <a:pt x="721" y="3477"/>
                    <a:pt x="872" y="3229"/>
                  </a:cubicBezTo>
                  <a:cubicBezTo>
                    <a:pt x="1012" y="2993"/>
                    <a:pt x="1163" y="2756"/>
                    <a:pt x="1335" y="2530"/>
                  </a:cubicBezTo>
                  <a:cubicBezTo>
                    <a:pt x="1507" y="2304"/>
                    <a:pt x="1701" y="2089"/>
                    <a:pt x="1894" y="1895"/>
                  </a:cubicBezTo>
                  <a:cubicBezTo>
                    <a:pt x="2099" y="1690"/>
                    <a:pt x="2314" y="1507"/>
                    <a:pt x="2529" y="1335"/>
                  </a:cubicBezTo>
                  <a:cubicBezTo>
                    <a:pt x="2755" y="1163"/>
                    <a:pt x="2992" y="1002"/>
                    <a:pt x="3240" y="862"/>
                  </a:cubicBezTo>
                  <a:cubicBezTo>
                    <a:pt x="3476" y="722"/>
                    <a:pt x="3735" y="593"/>
                    <a:pt x="3993" y="485"/>
                  </a:cubicBezTo>
                  <a:cubicBezTo>
                    <a:pt x="4251" y="377"/>
                    <a:pt x="4531" y="291"/>
                    <a:pt x="4800" y="216"/>
                  </a:cubicBezTo>
                  <a:cubicBezTo>
                    <a:pt x="5069" y="141"/>
                    <a:pt x="5349" y="87"/>
                    <a:pt x="5629" y="54"/>
                  </a:cubicBezTo>
                  <a:cubicBezTo>
                    <a:pt x="5909" y="11"/>
                    <a:pt x="6189" y="1"/>
                    <a:pt x="6468" y="1"/>
                  </a:cubicBezTo>
                  <a:cubicBezTo>
                    <a:pt x="6759" y="1"/>
                    <a:pt x="7039" y="11"/>
                    <a:pt x="7319" y="54"/>
                  </a:cubicBezTo>
                  <a:cubicBezTo>
                    <a:pt x="7598" y="87"/>
                    <a:pt x="7878" y="141"/>
                    <a:pt x="8147" y="216"/>
                  </a:cubicBezTo>
                  <a:cubicBezTo>
                    <a:pt x="8416" y="291"/>
                    <a:pt x="8696" y="377"/>
                    <a:pt x="8954" y="485"/>
                  </a:cubicBezTo>
                  <a:cubicBezTo>
                    <a:pt x="9213" y="593"/>
                    <a:pt x="9471" y="722"/>
                    <a:pt x="9708" y="862"/>
                  </a:cubicBezTo>
                  <a:cubicBezTo>
                    <a:pt x="9955" y="1002"/>
                    <a:pt x="10192" y="1163"/>
                    <a:pt x="10418" y="1335"/>
                  </a:cubicBezTo>
                  <a:cubicBezTo>
                    <a:pt x="10633" y="1507"/>
                    <a:pt x="10849" y="1690"/>
                    <a:pt x="11053" y="1895"/>
                  </a:cubicBezTo>
                  <a:cubicBezTo>
                    <a:pt x="11247" y="2089"/>
                    <a:pt x="11441" y="2304"/>
                    <a:pt x="11613" y="2530"/>
                  </a:cubicBezTo>
                  <a:cubicBezTo>
                    <a:pt x="11785" y="2756"/>
                    <a:pt x="11936" y="2993"/>
                    <a:pt x="12076" y="3229"/>
                  </a:cubicBezTo>
                  <a:cubicBezTo>
                    <a:pt x="12226" y="3477"/>
                    <a:pt x="12345" y="3735"/>
                    <a:pt x="12452" y="3993"/>
                  </a:cubicBezTo>
                  <a:cubicBezTo>
                    <a:pt x="12560" y="4252"/>
                    <a:pt x="12657" y="4521"/>
                    <a:pt x="12732" y="4790"/>
                  </a:cubicBezTo>
                  <a:cubicBezTo>
                    <a:pt x="12797" y="5070"/>
                    <a:pt x="12850" y="5349"/>
                    <a:pt x="12893" y="5629"/>
                  </a:cubicBezTo>
                  <a:cubicBezTo>
                    <a:pt x="12926" y="5909"/>
                    <a:pt x="12937" y="6329"/>
                    <a:pt x="12947" y="6469"/>
                  </a:cubicBezTo>
                  <a:cubicBezTo>
                    <a:pt x="12958" y="6609"/>
                    <a:pt x="12958" y="6329"/>
                    <a:pt x="12947" y="6469"/>
                  </a:cubicBez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6"/>
            <p:cNvSpPr/>
            <p:nvPr/>
          </p:nvSpPr>
          <p:spPr>
            <a:xfrm>
              <a:off x="3762500" y="2147700"/>
              <a:ext cx="30975" cy="39575"/>
            </a:xfrm>
            <a:custGeom>
              <a:rect b="b" l="l" r="r" t="t"/>
              <a:pathLst>
                <a:path extrusionOk="0" h="1583" w="1239">
                  <a:moveTo>
                    <a:pt x="485" y="184"/>
                  </a:moveTo>
                  <a:cubicBezTo>
                    <a:pt x="592" y="184"/>
                    <a:pt x="668" y="205"/>
                    <a:pt x="722" y="248"/>
                  </a:cubicBezTo>
                  <a:cubicBezTo>
                    <a:pt x="775" y="302"/>
                    <a:pt x="797" y="367"/>
                    <a:pt x="797" y="464"/>
                  </a:cubicBezTo>
                  <a:cubicBezTo>
                    <a:pt x="797" y="550"/>
                    <a:pt x="775" y="625"/>
                    <a:pt x="722" y="668"/>
                  </a:cubicBezTo>
                  <a:cubicBezTo>
                    <a:pt x="668" y="722"/>
                    <a:pt x="592" y="743"/>
                    <a:pt x="485" y="743"/>
                  </a:cubicBezTo>
                  <a:lnTo>
                    <a:pt x="216" y="743"/>
                  </a:lnTo>
                  <a:lnTo>
                    <a:pt x="216" y="184"/>
                  </a:lnTo>
                  <a:close/>
                  <a:moveTo>
                    <a:pt x="0" y="1"/>
                  </a:moveTo>
                  <a:lnTo>
                    <a:pt x="0" y="1583"/>
                  </a:lnTo>
                  <a:lnTo>
                    <a:pt x="216" y="1583"/>
                  </a:lnTo>
                  <a:lnTo>
                    <a:pt x="216" y="916"/>
                  </a:lnTo>
                  <a:lnTo>
                    <a:pt x="452" y="916"/>
                  </a:lnTo>
                  <a:cubicBezTo>
                    <a:pt x="539" y="916"/>
                    <a:pt x="603" y="937"/>
                    <a:pt x="646" y="969"/>
                  </a:cubicBezTo>
                  <a:cubicBezTo>
                    <a:pt x="700" y="1002"/>
                    <a:pt x="754" y="1077"/>
                    <a:pt x="797" y="1185"/>
                  </a:cubicBezTo>
                  <a:lnTo>
                    <a:pt x="1001" y="1583"/>
                  </a:lnTo>
                  <a:lnTo>
                    <a:pt x="1238" y="1583"/>
                  </a:lnTo>
                  <a:lnTo>
                    <a:pt x="1012" y="1152"/>
                  </a:lnTo>
                  <a:cubicBezTo>
                    <a:pt x="969" y="1066"/>
                    <a:pt x="926" y="991"/>
                    <a:pt x="883" y="948"/>
                  </a:cubicBezTo>
                  <a:cubicBezTo>
                    <a:pt x="840" y="894"/>
                    <a:pt x="797" y="862"/>
                    <a:pt x="754" y="840"/>
                  </a:cubicBezTo>
                  <a:cubicBezTo>
                    <a:pt x="840" y="819"/>
                    <a:pt x="904" y="776"/>
                    <a:pt x="958" y="711"/>
                  </a:cubicBezTo>
                  <a:cubicBezTo>
                    <a:pt x="1001" y="647"/>
                    <a:pt x="1023" y="560"/>
                    <a:pt x="1023" y="464"/>
                  </a:cubicBezTo>
                  <a:cubicBezTo>
                    <a:pt x="1023" y="313"/>
                    <a:pt x="980" y="195"/>
                    <a:pt x="894" y="119"/>
                  </a:cubicBezTo>
                  <a:cubicBezTo>
                    <a:pt x="797" y="44"/>
                    <a:pt x="668" y="1"/>
                    <a:pt x="4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6"/>
            <p:cNvSpPr/>
            <p:nvPr/>
          </p:nvSpPr>
          <p:spPr>
            <a:xfrm>
              <a:off x="3795325" y="2156850"/>
              <a:ext cx="27725" cy="31250"/>
            </a:xfrm>
            <a:custGeom>
              <a:rect b="b" l="l" r="r" t="t"/>
              <a:pathLst>
                <a:path extrusionOk="0" h="1250" w="1109">
                  <a:moveTo>
                    <a:pt x="592" y="173"/>
                  </a:moveTo>
                  <a:cubicBezTo>
                    <a:pt x="689" y="173"/>
                    <a:pt x="765" y="205"/>
                    <a:pt x="818" y="270"/>
                  </a:cubicBezTo>
                  <a:cubicBezTo>
                    <a:pt x="883" y="324"/>
                    <a:pt x="904" y="410"/>
                    <a:pt x="904" y="517"/>
                  </a:cubicBezTo>
                  <a:lnTo>
                    <a:pt x="216" y="517"/>
                  </a:lnTo>
                  <a:cubicBezTo>
                    <a:pt x="226" y="410"/>
                    <a:pt x="259" y="324"/>
                    <a:pt x="323" y="259"/>
                  </a:cubicBezTo>
                  <a:cubicBezTo>
                    <a:pt x="388" y="205"/>
                    <a:pt x="485" y="173"/>
                    <a:pt x="592" y="173"/>
                  </a:cubicBezTo>
                  <a:close/>
                  <a:moveTo>
                    <a:pt x="582" y="1"/>
                  </a:moveTo>
                  <a:cubicBezTo>
                    <a:pt x="409" y="1"/>
                    <a:pt x="270" y="65"/>
                    <a:pt x="162" y="173"/>
                  </a:cubicBezTo>
                  <a:cubicBezTo>
                    <a:pt x="54" y="291"/>
                    <a:pt x="0" y="442"/>
                    <a:pt x="0" y="636"/>
                  </a:cubicBezTo>
                  <a:cubicBezTo>
                    <a:pt x="0" y="829"/>
                    <a:pt x="65" y="969"/>
                    <a:pt x="173" y="1088"/>
                  </a:cubicBezTo>
                  <a:cubicBezTo>
                    <a:pt x="280" y="1195"/>
                    <a:pt x="431" y="1249"/>
                    <a:pt x="625" y="1249"/>
                  </a:cubicBezTo>
                  <a:cubicBezTo>
                    <a:pt x="700" y="1249"/>
                    <a:pt x="775" y="1238"/>
                    <a:pt x="840" y="1228"/>
                  </a:cubicBezTo>
                  <a:cubicBezTo>
                    <a:pt x="915" y="1206"/>
                    <a:pt x="991" y="1185"/>
                    <a:pt x="1055" y="1163"/>
                  </a:cubicBezTo>
                  <a:lnTo>
                    <a:pt x="1055" y="969"/>
                  </a:lnTo>
                  <a:cubicBezTo>
                    <a:pt x="991" y="1012"/>
                    <a:pt x="915" y="1034"/>
                    <a:pt x="851" y="1055"/>
                  </a:cubicBezTo>
                  <a:cubicBezTo>
                    <a:pt x="775" y="1077"/>
                    <a:pt x="711" y="1088"/>
                    <a:pt x="635" y="1088"/>
                  </a:cubicBezTo>
                  <a:cubicBezTo>
                    <a:pt x="506" y="1088"/>
                    <a:pt x="399" y="1045"/>
                    <a:pt x="334" y="980"/>
                  </a:cubicBezTo>
                  <a:cubicBezTo>
                    <a:pt x="259" y="905"/>
                    <a:pt x="216" y="808"/>
                    <a:pt x="205" y="668"/>
                  </a:cubicBezTo>
                  <a:lnTo>
                    <a:pt x="1109" y="668"/>
                  </a:lnTo>
                  <a:lnTo>
                    <a:pt x="1109" y="582"/>
                  </a:lnTo>
                  <a:cubicBezTo>
                    <a:pt x="1109" y="399"/>
                    <a:pt x="1055" y="259"/>
                    <a:pt x="969" y="162"/>
                  </a:cubicBezTo>
                  <a:cubicBezTo>
                    <a:pt x="872" y="55"/>
                    <a:pt x="743" y="1"/>
                    <a:pt x="5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6"/>
            <p:cNvSpPr/>
            <p:nvPr/>
          </p:nvSpPr>
          <p:spPr>
            <a:xfrm>
              <a:off x="3830850" y="2146100"/>
              <a:ext cx="4850" cy="41175"/>
            </a:xfrm>
            <a:custGeom>
              <a:rect b="b" l="l" r="r" t="t"/>
              <a:pathLst>
                <a:path extrusionOk="0" h="1647" w="194">
                  <a:moveTo>
                    <a:pt x="0" y="0"/>
                  </a:moveTo>
                  <a:lnTo>
                    <a:pt x="0" y="1647"/>
                  </a:lnTo>
                  <a:lnTo>
                    <a:pt x="194" y="1647"/>
                  </a:lnTo>
                  <a:lnTo>
                    <a:pt x="1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6"/>
            <p:cNvSpPr/>
            <p:nvPr/>
          </p:nvSpPr>
          <p:spPr>
            <a:xfrm>
              <a:off x="3844025" y="2156850"/>
              <a:ext cx="25050" cy="31250"/>
            </a:xfrm>
            <a:custGeom>
              <a:rect b="b" l="l" r="r" t="t"/>
              <a:pathLst>
                <a:path extrusionOk="0" h="1250" w="1002">
                  <a:moveTo>
                    <a:pt x="808" y="625"/>
                  </a:moveTo>
                  <a:lnTo>
                    <a:pt x="808" y="668"/>
                  </a:lnTo>
                  <a:cubicBezTo>
                    <a:pt x="808" y="797"/>
                    <a:pt x="775" y="894"/>
                    <a:pt x="711" y="969"/>
                  </a:cubicBezTo>
                  <a:cubicBezTo>
                    <a:pt x="646" y="1045"/>
                    <a:pt x="560" y="1088"/>
                    <a:pt x="452" y="1088"/>
                  </a:cubicBezTo>
                  <a:cubicBezTo>
                    <a:pt x="377" y="1088"/>
                    <a:pt x="313" y="1066"/>
                    <a:pt x="269" y="1023"/>
                  </a:cubicBezTo>
                  <a:cubicBezTo>
                    <a:pt x="216" y="980"/>
                    <a:pt x="194" y="926"/>
                    <a:pt x="194" y="862"/>
                  </a:cubicBezTo>
                  <a:cubicBezTo>
                    <a:pt x="194" y="776"/>
                    <a:pt x="226" y="711"/>
                    <a:pt x="291" y="679"/>
                  </a:cubicBezTo>
                  <a:cubicBezTo>
                    <a:pt x="345" y="636"/>
                    <a:pt x="463" y="625"/>
                    <a:pt x="614" y="625"/>
                  </a:cubicBezTo>
                  <a:close/>
                  <a:moveTo>
                    <a:pt x="496" y="1"/>
                  </a:moveTo>
                  <a:cubicBezTo>
                    <a:pt x="431" y="1"/>
                    <a:pt x="366" y="11"/>
                    <a:pt x="302" y="22"/>
                  </a:cubicBezTo>
                  <a:cubicBezTo>
                    <a:pt x="226" y="44"/>
                    <a:pt x="162" y="65"/>
                    <a:pt x="87" y="87"/>
                  </a:cubicBezTo>
                  <a:lnTo>
                    <a:pt x="87" y="270"/>
                  </a:lnTo>
                  <a:cubicBezTo>
                    <a:pt x="151" y="237"/>
                    <a:pt x="216" y="216"/>
                    <a:pt x="280" y="194"/>
                  </a:cubicBezTo>
                  <a:cubicBezTo>
                    <a:pt x="345" y="173"/>
                    <a:pt x="409" y="173"/>
                    <a:pt x="474" y="173"/>
                  </a:cubicBezTo>
                  <a:cubicBezTo>
                    <a:pt x="582" y="173"/>
                    <a:pt x="668" y="194"/>
                    <a:pt x="722" y="248"/>
                  </a:cubicBezTo>
                  <a:cubicBezTo>
                    <a:pt x="775" y="291"/>
                    <a:pt x="808" y="367"/>
                    <a:pt x="808" y="453"/>
                  </a:cubicBezTo>
                  <a:lnTo>
                    <a:pt x="808" y="474"/>
                  </a:lnTo>
                  <a:lnTo>
                    <a:pt x="539" y="474"/>
                  </a:lnTo>
                  <a:cubicBezTo>
                    <a:pt x="356" y="474"/>
                    <a:pt x="226" y="507"/>
                    <a:pt x="140" y="571"/>
                  </a:cubicBezTo>
                  <a:cubicBezTo>
                    <a:pt x="43" y="636"/>
                    <a:pt x="0" y="743"/>
                    <a:pt x="0" y="872"/>
                  </a:cubicBezTo>
                  <a:cubicBezTo>
                    <a:pt x="0" y="991"/>
                    <a:pt x="43" y="1077"/>
                    <a:pt x="108" y="1152"/>
                  </a:cubicBezTo>
                  <a:cubicBezTo>
                    <a:pt x="183" y="1217"/>
                    <a:pt x="280" y="1249"/>
                    <a:pt x="399" y="1249"/>
                  </a:cubicBezTo>
                  <a:cubicBezTo>
                    <a:pt x="496" y="1249"/>
                    <a:pt x="582" y="1228"/>
                    <a:pt x="646" y="1195"/>
                  </a:cubicBezTo>
                  <a:cubicBezTo>
                    <a:pt x="711" y="1163"/>
                    <a:pt x="765" y="1109"/>
                    <a:pt x="808" y="1034"/>
                  </a:cubicBezTo>
                  <a:lnTo>
                    <a:pt x="808" y="1217"/>
                  </a:lnTo>
                  <a:lnTo>
                    <a:pt x="1001" y="1217"/>
                  </a:lnTo>
                  <a:lnTo>
                    <a:pt x="1001" y="539"/>
                  </a:lnTo>
                  <a:cubicBezTo>
                    <a:pt x="1001" y="367"/>
                    <a:pt x="958" y="227"/>
                    <a:pt x="883" y="141"/>
                  </a:cubicBezTo>
                  <a:cubicBezTo>
                    <a:pt x="797" y="55"/>
                    <a:pt x="668" y="1"/>
                    <a:pt x="49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6"/>
            <p:cNvSpPr/>
            <p:nvPr/>
          </p:nvSpPr>
          <p:spPr>
            <a:xfrm>
              <a:off x="3875775" y="2157650"/>
              <a:ext cx="28800" cy="40925"/>
            </a:xfrm>
            <a:custGeom>
              <a:rect b="b" l="l" r="r" t="t"/>
              <a:pathLst>
                <a:path extrusionOk="0" h="1637" w="1152">
                  <a:moveTo>
                    <a:pt x="0" y="1"/>
                  </a:moveTo>
                  <a:lnTo>
                    <a:pt x="474" y="1163"/>
                  </a:lnTo>
                  <a:lnTo>
                    <a:pt x="442" y="1260"/>
                  </a:lnTo>
                  <a:cubicBezTo>
                    <a:pt x="409" y="1346"/>
                    <a:pt x="377" y="1411"/>
                    <a:pt x="345" y="1432"/>
                  </a:cubicBezTo>
                  <a:cubicBezTo>
                    <a:pt x="312" y="1465"/>
                    <a:pt x="269" y="1475"/>
                    <a:pt x="216" y="1475"/>
                  </a:cubicBezTo>
                  <a:lnTo>
                    <a:pt x="108" y="1475"/>
                  </a:lnTo>
                  <a:lnTo>
                    <a:pt x="108" y="1637"/>
                  </a:lnTo>
                  <a:lnTo>
                    <a:pt x="259" y="1637"/>
                  </a:lnTo>
                  <a:cubicBezTo>
                    <a:pt x="345" y="1637"/>
                    <a:pt x="420" y="1615"/>
                    <a:pt x="463" y="1572"/>
                  </a:cubicBezTo>
                  <a:cubicBezTo>
                    <a:pt x="517" y="1529"/>
                    <a:pt x="571" y="1443"/>
                    <a:pt x="625" y="1292"/>
                  </a:cubicBezTo>
                  <a:lnTo>
                    <a:pt x="1152" y="1"/>
                  </a:lnTo>
                  <a:lnTo>
                    <a:pt x="947" y="1"/>
                  </a:lnTo>
                  <a:lnTo>
                    <a:pt x="571" y="927"/>
                  </a:lnTo>
                  <a:lnTo>
                    <a:pt x="2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6"/>
            <p:cNvSpPr/>
            <p:nvPr/>
          </p:nvSpPr>
          <p:spPr>
            <a:xfrm>
              <a:off x="3766275" y="2215500"/>
              <a:ext cx="29875" cy="39575"/>
            </a:xfrm>
            <a:custGeom>
              <a:rect b="b" l="l" r="r" t="t"/>
              <a:pathLst>
                <a:path extrusionOk="0" h="1583" w="1195">
                  <a:moveTo>
                    <a:pt x="0" y="1"/>
                  </a:moveTo>
                  <a:lnTo>
                    <a:pt x="0" y="1583"/>
                  </a:lnTo>
                  <a:lnTo>
                    <a:pt x="205" y="1583"/>
                  </a:lnTo>
                  <a:lnTo>
                    <a:pt x="205" y="259"/>
                  </a:lnTo>
                  <a:lnTo>
                    <a:pt x="904" y="1583"/>
                  </a:lnTo>
                  <a:lnTo>
                    <a:pt x="1195" y="1583"/>
                  </a:lnTo>
                  <a:lnTo>
                    <a:pt x="1195" y="1"/>
                  </a:lnTo>
                  <a:lnTo>
                    <a:pt x="990" y="1"/>
                  </a:lnTo>
                  <a:lnTo>
                    <a:pt x="990" y="1325"/>
                  </a:lnTo>
                  <a:lnTo>
                    <a:pt x="2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6"/>
            <p:cNvSpPr/>
            <p:nvPr/>
          </p:nvSpPr>
          <p:spPr>
            <a:xfrm>
              <a:off x="3804475" y="2224650"/>
              <a:ext cx="27200" cy="31250"/>
            </a:xfrm>
            <a:custGeom>
              <a:rect b="b" l="l" r="r" t="t"/>
              <a:pathLst>
                <a:path extrusionOk="0" h="1250" w="1088">
                  <a:moveTo>
                    <a:pt x="549" y="162"/>
                  </a:moveTo>
                  <a:cubicBezTo>
                    <a:pt x="646" y="162"/>
                    <a:pt x="732" y="205"/>
                    <a:pt x="797" y="291"/>
                  </a:cubicBezTo>
                  <a:cubicBezTo>
                    <a:pt x="851" y="377"/>
                    <a:pt x="883" y="485"/>
                    <a:pt x="883" y="625"/>
                  </a:cubicBezTo>
                  <a:cubicBezTo>
                    <a:pt x="883" y="765"/>
                    <a:pt x="851" y="873"/>
                    <a:pt x="797" y="959"/>
                  </a:cubicBezTo>
                  <a:cubicBezTo>
                    <a:pt x="732" y="1045"/>
                    <a:pt x="646" y="1077"/>
                    <a:pt x="549" y="1077"/>
                  </a:cubicBezTo>
                  <a:cubicBezTo>
                    <a:pt x="442" y="1077"/>
                    <a:pt x="356" y="1045"/>
                    <a:pt x="302" y="959"/>
                  </a:cubicBezTo>
                  <a:cubicBezTo>
                    <a:pt x="237" y="883"/>
                    <a:pt x="205" y="765"/>
                    <a:pt x="205" y="625"/>
                  </a:cubicBezTo>
                  <a:cubicBezTo>
                    <a:pt x="205" y="485"/>
                    <a:pt x="237" y="367"/>
                    <a:pt x="302" y="291"/>
                  </a:cubicBezTo>
                  <a:cubicBezTo>
                    <a:pt x="356" y="205"/>
                    <a:pt x="442" y="162"/>
                    <a:pt x="549" y="162"/>
                  </a:cubicBezTo>
                  <a:close/>
                  <a:moveTo>
                    <a:pt x="549" y="1"/>
                  </a:moveTo>
                  <a:cubicBezTo>
                    <a:pt x="377" y="1"/>
                    <a:pt x="237" y="55"/>
                    <a:pt x="140" y="162"/>
                  </a:cubicBezTo>
                  <a:cubicBezTo>
                    <a:pt x="54" y="281"/>
                    <a:pt x="0" y="431"/>
                    <a:pt x="0" y="625"/>
                  </a:cubicBezTo>
                  <a:cubicBezTo>
                    <a:pt x="0" y="819"/>
                    <a:pt x="54" y="969"/>
                    <a:pt x="140" y="1077"/>
                  </a:cubicBezTo>
                  <a:cubicBezTo>
                    <a:pt x="237" y="1195"/>
                    <a:pt x="377" y="1249"/>
                    <a:pt x="549" y="1249"/>
                  </a:cubicBezTo>
                  <a:cubicBezTo>
                    <a:pt x="711" y="1249"/>
                    <a:pt x="851" y="1195"/>
                    <a:pt x="947" y="1077"/>
                  </a:cubicBezTo>
                  <a:cubicBezTo>
                    <a:pt x="1044" y="969"/>
                    <a:pt x="1087" y="819"/>
                    <a:pt x="1087" y="625"/>
                  </a:cubicBezTo>
                  <a:cubicBezTo>
                    <a:pt x="1087" y="431"/>
                    <a:pt x="1044" y="281"/>
                    <a:pt x="947" y="162"/>
                  </a:cubicBezTo>
                  <a:cubicBezTo>
                    <a:pt x="851" y="55"/>
                    <a:pt x="711" y="1"/>
                    <a:pt x="5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6"/>
            <p:cNvSpPr/>
            <p:nvPr/>
          </p:nvSpPr>
          <p:spPr>
            <a:xfrm>
              <a:off x="3837575" y="2213900"/>
              <a:ext cx="26650" cy="42000"/>
            </a:xfrm>
            <a:custGeom>
              <a:rect b="b" l="l" r="r" t="t"/>
              <a:pathLst>
                <a:path extrusionOk="0" h="1680" w="1066">
                  <a:moveTo>
                    <a:pt x="538" y="592"/>
                  </a:moveTo>
                  <a:cubicBezTo>
                    <a:pt x="635" y="592"/>
                    <a:pt x="721" y="635"/>
                    <a:pt x="775" y="721"/>
                  </a:cubicBezTo>
                  <a:cubicBezTo>
                    <a:pt x="840" y="797"/>
                    <a:pt x="872" y="915"/>
                    <a:pt x="872" y="1055"/>
                  </a:cubicBezTo>
                  <a:cubicBezTo>
                    <a:pt x="872" y="1195"/>
                    <a:pt x="840" y="1313"/>
                    <a:pt x="775" y="1389"/>
                  </a:cubicBezTo>
                  <a:cubicBezTo>
                    <a:pt x="721" y="1475"/>
                    <a:pt x="635" y="1518"/>
                    <a:pt x="538" y="1518"/>
                  </a:cubicBezTo>
                  <a:cubicBezTo>
                    <a:pt x="431" y="1518"/>
                    <a:pt x="355" y="1475"/>
                    <a:pt x="291" y="1389"/>
                  </a:cubicBezTo>
                  <a:cubicBezTo>
                    <a:pt x="237" y="1313"/>
                    <a:pt x="205" y="1195"/>
                    <a:pt x="205" y="1055"/>
                  </a:cubicBezTo>
                  <a:cubicBezTo>
                    <a:pt x="205" y="915"/>
                    <a:pt x="237" y="797"/>
                    <a:pt x="291" y="721"/>
                  </a:cubicBezTo>
                  <a:cubicBezTo>
                    <a:pt x="355" y="635"/>
                    <a:pt x="431" y="592"/>
                    <a:pt x="538" y="592"/>
                  </a:cubicBezTo>
                  <a:close/>
                  <a:moveTo>
                    <a:pt x="872" y="0"/>
                  </a:moveTo>
                  <a:lnTo>
                    <a:pt x="872" y="646"/>
                  </a:lnTo>
                  <a:cubicBezTo>
                    <a:pt x="829" y="571"/>
                    <a:pt x="775" y="517"/>
                    <a:pt x="710" y="485"/>
                  </a:cubicBezTo>
                  <a:cubicBezTo>
                    <a:pt x="646" y="452"/>
                    <a:pt x="571" y="431"/>
                    <a:pt x="484" y="431"/>
                  </a:cubicBezTo>
                  <a:cubicBezTo>
                    <a:pt x="345" y="431"/>
                    <a:pt x="226" y="485"/>
                    <a:pt x="140" y="603"/>
                  </a:cubicBezTo>
                  <a:cubicBezTo>
                    <a:pt x="43" y="721"/>
                    <a:pt x="0" y="872"/>
                    <a:pt x="0" y="1055"/>
                  </a:cubicBezTo>
                  <a:cubicBezTo>
                    <a:pt x="0" y="1238"/>
                    <a:pt x="43" y="1389"/>
                    <a:pt x="140" y="1507"/>
                  </a:cubicBezTo>
                  <a:cubicBezTo>
                    <a:pt x="226" y="1615"/>
                    <a:pt x="345" y="1679"/>
                    <a:pt x="484" y="1679"/>
                  </a:cubicBezTo>
                  <a:cubicBezTo>
                    <a:pt x="571" y="1679"/>
                    <a:pt x="646" y="1658"/>
                    <a:pt x="710" y="1625"/>
                  </a:cubicBezTo>
                  <a:cubicBezTo>
                    <a:pt x="775" y="1593"/>
                    <a:pt x="829" y="1539"/>
                    <a:pt x="872" y="1464"/>
                  </a:cubicBezTo>
                  <a:lnTo>
                    <a:pt x="872" y="1647"/>
                  </a:lnTo>
                  <a:lnTo>
                    <a:pt x="1066" y="1647"/>
                  </a:lnTo>
                  <a:lnTo>
                    <a:pt x="10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6"/>
            <p:cNvSpPr/>
            <p:nvPr/>
          </p:nvSpPr>
          <p:spPr>
            <a:xfrm>
              <a:off x="3872000" y="2224650"/>
              <a:ext cx="27475" cy="31250"/>
            </a:xfrm>
            <a:custGeom>
              <a:rect b="b" l="l" r="r" t="t"/>
              <a:pathLst>
                <a:path extrusionOk="0" h="1250" w="1099">
                  <a:moveTo>
                    <a:pt x="582" y="162"/>
                  </a:moveTo>
                  <a:cubicBezTo>
                    <a:pt x="679" y="162"/>
                    <a:pt x="754" y="195"/>
                    <a:pt x="819" y="259"/>
                  </a:cubicBezTo>
                  <a:cubicBezTo>
                    <a:pt x="872" y="324"/>
                    <a:pt x="905" y="410"/>
                    <a:pt x="905" y="517"/>
                  </a:cubicBezTo>
                  <a:lnTo>
                    <a:pt x="216" y="517"/>
                  </a:lnTo>
                  <a:cubicBezTo>
                    <a:pt x="227" y="410"/>
                    <a:pt x="259" y="324"/>
                    <a:pt x="324" y="259"/>
                  </a:cubicBezTo>
                  <a:cubicBezTo>
                    <a:pt x="388" y="195"/>
                    <a:pt x="474" y="162"/>
                    <a:pt x="582" y="162"/>
                  </a:cubicBezTo>
                  <a:close/>
                  <a:moveTo>
                    <a:pt x="582" y="1"/>
                  </a:moveTo>
                  <a:cubicBezTo>
                    <a:pt x="410" y="1"/>
                    <a:pt x="259" y="55"/>
                    <a:pt x="162" y="173"/>
                  </a:cubicBezTo>
                  <a:cubicBezTo>
                    <a:pt x="55" y="291"/>
                    <a:pt x="1" y="442"/>
                    <a:pt x="1" y="636"/>
                  </a:cubicBezTo>
                  <a:cubicBezTo>
                    <a:pt x="1" y="819"/>
                    <a:pt x="55" y="969"/>
                    <a:pt x="162" y="1077"/>
                  </a:cubicBezTo>
                  <a:cubicBezTo>
                    <a:pt x="281" y="1195"/>
                    <a:pt x="431" y="1249"/>
                    <a:pt x="614" y="1249"/>
                  </a:cubicBezTo>
                  <a:cubicBezTo>
                    <a:pt x="690" y="1249"/>
                    <a:pt x="765" y="1238"/>
                    <a:pt x="840" y="1228"/>
                  </a:cubicBezTo>
                  <a:cubicBezTo>
                    <a:pt x="916" y="1206"/>
                    <a:pt x="980" y="1185"/>
                    <a:pt x="1055" y="1152"/>
                  </a:cubicBezTo>
                  <a:lnTo>
                    <a:pt x="1055" y="969"/>
                  </a:lnTo>
                  <a:cubicBezTo>
                    <a:pt x="991" y="1012"/>
                    <a:pt x="916" y="1034"/>
                    <a:pt x="851" y="1055"/>
                  </a:cubicBezTo>
                  <a:cubicBezTo>
                    <a:pt x="776" y="1077"/>
                    <a:pt x="700" y="1077"/>
                    <a:pt x="625" y="1077"/>
                  </a:cubicBezTo>
                  <a:cubicBezTo>
                    <a:pt x="496" y="1077"/>
                    <a:pt x="399" y="1045"/>
                    <a:pt x="324" y="980"/>
                  </a:cubicBezTo>
                  <a:cubicBezTo>
                    <a:pt x="259" y="905"/>
                    <a:pt x="216" y="808"/>
                    <a:pt x="205" y="668"/>
                  </a:cubicBezTo>
                  <a:lnTo>
                    <a:pt x="1098" y="668"/>
                  </a:lnTo>
                  <a:lnTo>
                    <a:pt x="1098" y="571"/>
                  </a:lnTo>
                  <a:cubicBezTo>
                    <a:pt x="1098" y="399"/>
                    <a:pt x="1055" y="259"/>
                    <a:pt x="959" y="151"/>
                  </a:cubicBezTo>
                  <a:cubicBezTo>
                    <a:pt x="872" y="55"/>
                    <a:pt x="743" y="1"/>
                    <a:pt x="5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6"/>
            <p:cNvSpPr/>
            <p:nvPr/>
          </p:nvSpPr>
          <p:spPr>
            <a:xfrm>
              <a:off x="4853525" y="3648775"/>
              <a:ext cx="25" cy="284400"/>
            </a:xfrm>
            <a:custGeom>
              <a:rect b="b" l="l" r="r" t="t"/>
              <a:pathLst>
                <a:path extrusionOk="0" fill="none" h="11376" w="1">
                  <a:moveTo>
                    <a:pt x="1" y="0"/>
                  </a:moveTo>
                  <a:lnTo>
                    <a:pt x="1" y="11376"/>
                  </a:lnTo>
                </a:path>
              </a:pathLst>
            </a:custGeom>
            <a:noFill/>
            <a:ln cap="rnd" cmpd="sng" w="5100">
              <a:solidFill>
                <a:srgbClr val="FC3D2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6"/>
            <p:cNvSpPr/>
            <p:nvPr/>
          </p:nvSpPr>
          <p:spPr>
            <a:xfrm>
              <a:off x="4516400" y="3942575"/>
              <a:ext cx="44950" cy="49250"/>
            </a:xfrm>
            <a:custGeom>
              <a:rect b="b" l="l" r="r" t="t"/>
              <a:pathLst>
                <a:path extrusionOk="0" h="1970" w="1798">
                  <a:moveTo>
                    <a:pt x="0" y="0"/>
                  </a:moveTo>
                  <a:lnTo>
                    <a:pt x="743" y="1970"/>
                  </a:lnTo>
                  <a:lnTo>
                    <a:pt x="1044" y="1970"/>
                  </a:lnTo>
                  <a:lnTo>
                    <a:pt x="1798" y="0"/>
                  </a:lnTo>
                  <a:lnTo>
                    <a:pt x="1518" y="0"/>
                  </a:lnTo>
                  <a:lnTo>
                    <a:pt x="894" y="1658"/>
                  </a:lnTo>
                  <a:lnTo>
                    <a:pt x="280" y="0"/>
                  </a:ln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6"/>
            <p:cNvSpPr/>
            <p:nvPr/>
          </p:nvSpPr>
          <p:spPr>
            <a:xfrm>
              <a:off x="4560250" y="3954150"/>
              <a:ext cx="34200" cy="38500"/>
            </a:xfrm>
            <a:custGeom>
              <a:rect b="b" l="l" r="r" t="t"/>
              <a:pathLst>
                <a:path extrusionOk="0" h="1540" w="1368">
                  <a:moveTo>
                    <a:pt x="733" y="205"/>
                  </a:moveTo>
                  <a:cubicBezTo>
                    <a:pt x="851" y="205"/>
                    <a:pt x="937" y="237"/>
                    <a:pt x="1012" y="323"/>
                  </a:cubicBezTo>
                  <a:cubicBezTo>
                    <a:pt x="1088" y="398"/>
                    <a:pt x="1120" y="506"/>
                    <a:pt x="1131" y="635"/>
                  </a:cubicBezTo>
                  <a:lnTo>
                    <a:pt x="259" y="635"/>
                  </a:lnTo>
                  <a:cubicBezTo>
                    <a:pt x="281" y="495"/>
                    <a:pt x="324" y="388"/>
                    <a:pt x="399" y="312"/>
                  </a:cubicBezTo>
                  <a:cubicBezTo>
                    <a:pt x="485" y="237"/>
                    <a:pt x="593" y="205"/>
                    <a:pt x="733" y="205"/>
                  </a:cubicBezTo>
                  <a:close/>
                  <a:moveTo>
                    <a:pt x="722" y="0"/>
                  </a:moveTo>
                  <a:cubicBezTo>
                    <a:pt x="507" y="0"/>
                    <a:pt x="324" y="65"/>
                    <a:pt x="194" y="205"/>
                  </a:cubicBezTo>
                  <a:cubicBezTo>
                    <a:pt x="65" y="345"/>
                    <a:pt x="1" y="538"/>
                    <a:pt x="1" y="786"/>
                  </a:cubicBezTo>
                  <a:cubicBezTo>
                    <a:pt x="1" y="1012"/>
                    <a:pt x="76" y="1195"/>
                    <a:pt x="205" y="1335"/>
                  </a:cubicBezTo>
                  <a:cubicBezTo>
                    <a:pt x="345" y="1475"/>
                    <a:pt x="528" y="1539"/>
                    <a:pt x="765" y="1539"/>
                  </a:cubicBezTo>
                  <a:cubicBezTo>
                    <a:pt x="862" y="1539"/>
                    <a:pt x="959" y="1529"/>
                    <a:pt x="1045" y="1507"/>
                  </a:cubicBezTo>
                  <a:cubicBezTo>
                    <a:pt x="1131" y="1496"/>
                    <a:pt x="1228" y="1464"/>
                    <a:pt x="1314" y="1432"/>
                  </a:cubicBezTo>
                  <a:lnTo>
                    <a:pt x="1314" y="1195"/>
                  </a:lnTo>
                  <a:cubicBezTo>
                    <a:pt x="1228" y="1249"/>
                    <a:pt x="1142" y="1281"/>
                    <a:pt x="1055" y="1302"/>
                  </a:cubicBezTo>
                  <a:cubicBezTo>
                    <a:pt x="969" y="1324"/>
                    <a:pt x="872" y="1335"/>
                    <a:pt x="786" y="1335"/>
                  </a:cubicBezTo>
                  <a:cubicBezTo>
                    <a:pt x="625" y="1335"/>
                    <a:pt x="496" y="1292"/>
                    <a:pt x="410" y="1206"/>
                  </a:cubicBezTo>
                  <a:cubicBezTo>
                    <a:pt x="313" y="1120"/>
                    <a:pt x="270" y="990"/>
                    <a:pt x="259" y="829"/>
                  </a:cubicBezTo>
                  <a:lnTo>
                    <a:pt x="1368" y="829"/>
                  </a:lnTo>
                  <a:lnTo>
                    <a:pt x="1368" y="711"/>
                  </a:lnTo>
                  <a:cubicBezTo>
                    <a:pt x="1368" y="485"/>
                    <a:pt x="1314" y="312"/>
                    <a:pt x="1195" y="183"/>
                  </a:cubicBezTo>
                  <a:cubicBezTo>
                    <a:pt x="1077" y="54"/>
                    <a:pt x="926" y="0"/>
                    <a:pt x="722"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6"/>
            <p:cNvSpPr/>
            <p:nvPr/>
          </p:nvSpPr>
          <p:spPr>
            <a:xfrm>
              <a:off x="4604100" y="3954150"/>
              <a:ext cx="21550" cy="37675"/>
            </a:xfrm>
            <a:custGeom>
              <a:rect b="b" l="l" r="r" t="t"/>
              <a:pathLst>
                <a:path extrusionOk="0" h="1507" w="862">
                  <a:moveTo>
                    <a:pt x="744" y="0"/>
                  </a:moveTo>
                  <a:cubicBezTo>
                    <a:pt x="625" y="0"/>
                    <a:pt x="528" y="22"/>
                    <a:pt x="442" y="65"/>
                  </a:cubicBezTo>
                  <a:cubicBezTo>
                    <a:pt x="356" y="108"/>
                    <a:pt x="292" y="172"/>
                    <a:pt x="248" y="259"/>
                  </a:cubicBezTo>
                  <a:lnTo>
                    <a:pt x="248" y="33"/>
                  </a:lnTo>
                  <a:lnTo>
                    <a:pt x="1" y="33"/>
                  </a:lnTo>
                  <a:lnTo>
                    <a:pt x="1" y="1507"/>
                  </a:lnTo>
                  <a:lnTo>
                    <a:pt x="248" y="1507"/>
                  </a:lnTo>
                  <a:lnTo>
                    <a:pt x="248" y="732"/>
                  </a:lnTo>
                  <a:cubicBezTo>
                    <a:pt x="248" y="560"/>
                    <a:pt x="281" y="431"/>
                    <a:pt x="356" y="345"/>
                  </a:cubicBezTo>
                  <a:cubicBezTo>
                    <a:pt x="431" y="259"/>
                    <a:pt x="528" y="216"/>
                    <a:pt x="668" y="216"/>
                  </a:cubicBezTo>
                  <a:cubicBezTo>
                    <a:pt x="711" y="216"/>
                    <a:pt x="744" y="216"/>
                    <a:pt x="776" y="226"/>
                  </a:cubicBezTo>
                  <a:cubicBezTo>
                    <a:pt x="808" y="226"/>
                    <a:pt x="840" y="237"/>
                    <a:pt x="862" y="259"/>
                  </a:cubicBezTo>
                  <a:lnTo>
                    <a:pt x="862" y="11"/>
                  </a:lnTo>
                  <a:cubicBezTo>
                    <a:pt x="840" y="0"/>
                    <a:pt x="819" y="0"/>
                    <a:pt x="797"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6"/>
            <p:cNvSpPr/>
            <p:nvPr/>
          </p:nvSpPr>
          <p:spPr>
            <a:xfrm>
              <a:off x="4632100" y="3940700"/>
              <a:ext cx="5925" cy="51125"/>
            </a:xfrm>
            <a:custGeom>
              <a:rect b="b" l="l" r="r" t="t"/>
              <a:pathLst>
                <a:path extrusionOk="0" h="2045" w="237">
                  <a:moveTo>
                    <a:pt x="0" y="0"/>
                  </a:moveTo>
                  <a:lnTo>
                    <a:pt x="0" y="302"/>
                  </a:lnTo>
                  <a:lnTo>
                    <a:pt x="237" y="302"/>
                  </a:lnTo>
                  <a:lnTo>
                    <a:pt x="237" y="0"/>
                  </a:lnTo>
                  <a:close/>
                  <a:moveTo>
                    <a:pt x="0" y="571"/>
                  </a:moveTo>
                  <a:lnTo>
                    <a:pt x="0" y="2045"/>
                  </a:lnTo>
                  <a:lnTo>
                    <a:pt x="237" y="2045"/>
                  </a:lnTo>
                  <a:lnTo>
                    <a:pt x="237" y="571"/>
                  </a:ln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6"/>
            <p:cNvSpPr/>
            <p:nvPr/>
          </p:nvSpPr>
          <p:spPr>
            <a:xfrm>
              <a:off x="4645825" y="3940700"/>
              <a:ext cx="23425" cy="51125"/>
            </a:xfrm>
            <a:custGeom>
              <a:rect b="b" l="l" r="r" t="t"/>
              <a:pathLst>
                <a:path extrusionOk="0" h="2045" w="937">
                  <a:moveTo>
                    <a:pt x="710" y="0"/>
                  </a:moveTo>
                  <a:cubicBezTo>
                    <a:pt x="549" y="0"/>
                    <a:pt x="420" y="32"/>
                    <a:pt x="345" y="108"/>
                  </a:cubicBezTo>
                  <a:cubicBezTo>
                    <a:pt x="269" y="183"/>
                    <a:pt x="237" y="302"/>
                    <a:pt x="237" y="463"/>
                  </a:cubicBezTo>
                  <a:lnTo>
                    <a:pt x="237" y="571"/>
                  </a:lnTo>
                  <a:lnTo>
                    <a:pt x="0" y="571"/>
                  </a:lnTo>
                  <a:lnTo>
                    <a:pt x="0" y="754"/>
                  </a:lnTo>
                  <a:lnTo>
                    <a:pt x="237" y="754"/>
                  </a:lnTo>
                  <a:lnTo>
                    <a:pt x="237" y="2045"/>
                  </a:lnTo>
                  <a:lnTo>
                    <a:pt x="474" y="2045"/>
                  </a:lnTo>
                  <a:lnTo>
                    <a:pt x="474" y="754"/>
                  </a:lnTo>
                  <a:lnTo>
                    <a:pt x="872" y="754"/>
                  </a:lnTo>
                  <a:lnTo>
                    <a:pt x="872" y="571"/>
                  </a:lnTo>
                  <a:lnTo>
                    <a:pt x="474" y="571"/>
                  </a:lnTo>
                  <a:lnTo>
                    <a:pt x="474" y="441"/>
                  </a:lnTo>
                  <a:cubicBezTo>
                    <a:pt x="474" y="345"/>
                    <a:pt x="495" y="280"/>
                    <a:pt x="527" y="248"/>
                  </a:cubicBezTo>
                  <a:cubicBezTo>
                    <a:pt x="560" y="215"/>
                    <a:pt x="624" y="194"/>
                    <a:pt x="710" y="194"/>
                  </a:cubicBezTo>
                  <a:lnTo>
                    <a:pt x="936" y="194"/>
                  </a:lnTo>
                  <a:lnTo>
                    <a:pt x="936" y="0"/>
                  </a:ln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6"/>
            <p:cNvSpPr/>
            <p:nvPr/>
          </p:nvSpPr>
          <p:spPr>
            <a:xfrm>
              <a:off x="4668950" y="3954950"/>
              <a:ext cx="35825" cy="50875"/>
            </a:xfrm>
            <a:custGeom>
              <a:rect b="b" l="l" r="r" t="t"/>
              <a:pathLst>
                <a:path extrusionOk="0" h="2035" w="1433">
                  <a:moveTo>
                    <a:pt x="1" y="1"/>
                  </a:moveTo>
                  <a:lnTo>
                    <a:pt x="593" y="1443"/>
                  </a:lnTo>
                  <a:lnTo>
                    <a:pt x="550" y="1561"/>
                  </a:lnTo>
                  <a:cubicBezTo>
                    <a:pt x="506" y="1679"/>
                    <a:pt x="463" y="1744"/>
                    <a:pt x="431" y="1776"/>
                  </a:cubicBezTo>
                  <a:cubicBezTo>
                    <a:pt x="388" y="1809"/>
                    <a:pt x="334" y="1830"/>
                    <a:pt x="270" y="1830"/>
                  </a:cubicBezTo>
                  <a:lnTo>
                    <a:pt x="130" y="1830"/>
                  </a:lnTo>
                  <a:lnTo>
                    <a:pt x="130" y="2035"/>
                  </a:lnTo>
                  <a:lnTo>
                    <a:pt x="324" y="2035"/>
                  </a:lnTo>
                  <a:cubicBezTo>
                    <a:pt x="431" y="2035"/>
                    <a:pt x="517" y="2002"/>
                    <a:pt x="582" y="1949"/>
                  </a:cubicBezTo>
                  <a:cubicBezTo>
                    <a:pt x="646" y="1895"/>
                    <a:pt x="711" y="1787"/>
                    <a:pt x="786" y="1604"/>
                  </a:cubicBezTo>
                  <a:lnTo>
                    <a:pt x="1432" y="1"/>
                  </a:lnTo>
                  <a:lnTo>
                    <a:pt x="1174" y="1"/>
                  </a:lnTo>
                  <a:lnTo>
                    <a:pt x="711" y="1152"/>
                  </a:lnTo>
                  <a:lnTo>
                    <a:pt x="248" y="1"/>
                  </a:ln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6"/>
            <p:cNvSpPr/>
            <p:nvPr/>
          </p:nvSpPr>
          <p:spPr>
            <a:xfrm>
              <a:off x="4734600" y="3942575"/>
              <a:ext cx="6750" cy="49250"/>
            </a:xfrm>
            <a:custGeom>
              <a:rect b="b" l="l" r="r" t="t"/>
              <a:pathLst>
                <a:path extrusionOk="0" h="1970" w="270">
                  <a:moveTo>
                    <a:pt x="1" y="0"/>
                  </a:moveTo>
                  <a:lnTo>
                    <a:pt x="1" y="1970"/>
                  </a:lnTo>
                  <a:lnTo>
                    <a:pt x="270" y="1970"/>
                  </a:lnTo>
                  <a:lnTo>
                    <a:pt x="270" y="0"/>
                  </a:ln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6"/>
            <p:cNvSpPr/>
            <p:nvPr/>
          </p:nvSpPr>
          <p:spPr>
            <a:xfrm>
              <a:off x="4754525" y="3942575"/>
              <a:ext cx="31775" cy="49250"/>
            </a:xfrm>
            <a:custGeom>
              <a:rect b="b" l="l" r="r" t="t"/>
              <a:pathLst>
                <a:path extrusionOk="0" h="1970" w="1271">
                  <a:moveTo>
                    <a:pt x="603" y="227"/>
                  </a:moveTo>
                  <a:cubicBezTo>
                    <a:pt x="721" y="227"/>
                    <a:pt x="818" y="259"/>
                    <a:pt x="883" y="313"/>
                  </a:cubicBezTo>
                  <a:cubicBezTo>
                    <a:pt x="947" y="377"/>
                    <a:pt x="990" y="474"/>
                    <a:pt x="990" y="592"/>
                  </a:cubicBezTo>
                  <a:cubicBezTo>
                    <a:pt x="990" y="711"/>
                    <a:pt x="947" y="797"/>
                    <a:pt x="883" y="861"/>
                  </a:cubicBezTo>
                  <a:cubicBezTo>
                    <a:pt x="818" y="926"/>
                    <a:pt x="721" y="958"/>
                    <a:pt x="603" y="958"/>
                  </a:cubicBezTo>
                  <a:lnTo>
                    <a:pt x="269" y="958"/>
                  </a:lnTo>
                  <a:lnTo>
                    <a:pt x="269" y="227"/>
                  </a:lnTo>
                  <a:close/>
                  <a:moveTo>
                    <a:pt x="0" y="0"/>
                  </a:moveTo>
                  <a:lnTo>
                    <a:pt x="0" y="1970"/>
                  </a:lnTo>
                  <a:lnTo>
                    <a:pt x="269" y="1970"/>
                  </a:lnTo>
                  <a:lnTo>
                    <a:pt x="269" y="1174"/>
                  </a:lnTo>
                  <a:lnTo>
                    <a:pt x="603" y="1174"/>
                  </a:lnTo>
                  <a:cubicBezTo>
                    <a:pt x="818" y="1174"/>
                    <a:pt x="979" y="1131"/>
                    <a:pt x="1098" y="1034"/>
                  </a:cubicBezTo>
                  <a:cubicBezTo>
                    <a:pt x="1205" y="926"/>
                    <a:pt x="1270" y="786"/>
                    <a:pt x="1270" y="592"/>
                  </a:cubicBezTo>
                  <a:cubicBezTo>
                    <a:pt x="1270" y="399"/>
                    <a:pt x="1205" y="248"/>
                    <a:pt x="1098" y="151"/>
                  </a:cubicBezTo>
                  <a:cubicBezTo>
                    <a:pt x="979" y="54"/>
                    <a:pt x="818" y="0"/>
                    <a:pt x="603"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6"/>
            <p:cNvSpPr/>
            <p:nvPr/>
          </p:nvSpPr>
          <p:spPr>
            <a:xfrm>
              <a:off x="4795150" y="3942575"/>
              <a:ext cx="37150" cy="49250"/>
            </a:xfrm>
            <a:custGeom>
              <a:rect b="b" l="l" r="r" t="t"/>
              <a:pathLst>
                <a:path extrusionOk="0" h="1970" w="1486">
                  <a:moveTo>
                    <a:pt x="0" y="0"/>
                  </a:moveTo>
                  <a:lnTo>
                    <a:pt x="0" y="1970"/>
                  </a:lnTo>
                  <a:lnTo>
                    <a:pt x="258" y="1970"/>
                  </a:lnTo>
                  <a:lnTo>
                    <a:pt x="258" y="323"/>
                  </a:lnTo>
                  <a:lnTo>
                    <a:pt x="1119" y="1970"/>
                  </a:lnTo>
                  <a:lnTo>
                    <a:pt x="1485" y="1970"/>
                  </a:lnTo>
                  <a:lnTo>
                    <a:pt x="1485" y="0"/>
                  </a:lnTo>
                  <a:lnTo>
                    <a:pt x="1227" y="0"/>
                  </a:lnTo>
                  <a:lnTo>
                    <a:pt x="1227" y="1647"/>
                  </a:lnTo>
                  <a:lnTo>
                    <a:pt x="355" y="0"/>
                  </a:ln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6"/>
            <p:cNvSpPr/>
            <p:nvPr/>
          </p:nvSpPr>
          <p:spPr>
            <a:xfrm>
              <a:off x="4866175" y="3954150"/>
              <a:ext cx="21550" cy="37675"/>
            </a:xfrm>
            <a:custGeom>
              <a:rect b="b" l="l" r="r" t="t"/>
              <a:pathLst>
                <a:path extrusionOk="0" h="1507" w="862">
                  <a:moveTo>
                    <a:pt x="743" y="0"/>
                  </a:moveTo>
                  <a:cubicBezTo>
                    <a:pt x="625" y="0"/>
                    <a:pt x="528" y="22"/>
                    <a:pt x="442" y="65"/>
                  </a:cubicBezTo>
                  <a:cubicBezTo>
                    <a:pt x="366" y="108"/>
                    <a:pt x="302" y="172"/>
                    <a:pt x="248" y="259"/>
                  </a:cubicBezTo>
                  <a:lnTo>
                    <a:pt x="248" y="33"/>
                  </a:lnTo>
                  <a:lnTo>
                    <a:pt x="0" y="33"/>
                  </a:lnTo>
                  <a:lnTo>
                    <a:pt x="0" y="1507"/>
                  </a:lnTo>
                  <a:lnTo>
                    <a:pt x="248" y="1507"/>
                  </a:lnTo>
                  <a:lnTo>
                    <a:pt x="248" y="732"/>
                  </a:lnTo>
                  <a:cubicBezTo>
                    <a:pt x="248" y="560"/>
                    <a:pt x="280" y="431"/>
                    <a:pt x="356" y="345"/>
                  </a:cubicBezTo>
                  <a:cubicBezTo>
                    <a:pt x="431" y="259"/>
                    <a:pt x="539" y="216"/>
                    <a:pt x="668" y="216"/>
                  </a:cubicBezTo>
                  <a:cubicBezTo>
                    <a:pt x="711" y="216"/>
                    <a:pt x="743" y="216"/>
                    <a:pt x="775" y="226"/>
                  </a:cubicBezTo>
                  <a:cubicBezTo>
                    <a:pt x="808" y="226"/>
                    <a:pt x="840" y="237"/>
                    <a:pt x="861" y="259"/>
                  </a:cubicBezTo>
                  <a:lnTo>
                    <a:pt x="861" y="11"/>
                  </a:lnTo>
                  <a:cubicBezTo>
                    <a:pt x="840" y="0"/>
                    <a:pt x="818" y="0"/>
                    <a:pt x="797"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6"/>
            <p:cNvSpPr/>
            <p:nvPr/>
          </p:nvSpPr>
          <p:spPr>
            <a:xfrm>
              <a:off x="4890125" y="3954150"/>
              <a:ext cx="33925" cy="38500"/>
            </a:xfrm>
            <a:custGeom>
              <a:rect b="b" l="l" r="r" t="t"/>
              <a:pathLst>
                <a:path extrusionOk="0" h="1540" w="1357">
                  <a:moveTo>
                    <a:pt x="721" y="205"/>
                  </a:moveTo>
                  <a:cubicBezTo>
                    <a:pt x="840" y="205"/>
                    <a:pt x="937" y="237"/>
                    <a:pt x="1012" y="323"/>
                  </a:cubicBezTo>
                  <a:cubicBezTo>
                    <a:pt x="1077" y="398"/>
                    <a:pt x="1120" y="506"/>
                    <a:pt x="1120" y="635"/>
                  </a:cubicBezTo>
                  <a:lnTo>
                    <a:pt x="259" y="635"/>
                  </a:lnTo>
                  <a:cubicBezTo>
                    <a:pt x="269" y="495"/>
                    <a:pt x="312" y="388"/>
                    <a:pt x="398" y="312"/>
                  </a:cubicBezTo>
                  <a:cubicBezTo>
                    <a:pt x="474" y="237"/>
                    <a:pt x="581" y="205"/>
                    <a:pt x="721" y="205"/>
                  </a:cubicBezTo>
                  <a:close/>
                  <a:moveTo>
                    <a:pt x="721" y="0"/>
                  </a:moveTo>
                  <a:cubicBezTo>
                    <a:pt x="495" y="0"/>
                    <a:pt x="323" y="65"/>
                    <a:pt x="194" y="205"/>
                  </a:cubicBezTo>
                  <a:cubicBezTo>
                    <a:pt x="65" y="345"/>
                    <a:pt x="0" y="538"/>
                    <a:pt x="0" y="786"/>
                  </a:cubicBezTo>
                  <a:cubicBezTo>
                    <a:pt x="0" y="1012"/>
                    <a:pt x="65" y="1195"/>
                    <a:pt x="205" y="1335"/>
                  </a:cubicBezTo>
                  <a:cubicBezTo>
                    <a:pt x="334" y="1475"/>
                    <a:pt x="528" y="1539"/>
                    <a:pt x="764" y="1539"/>
                  </a:cubicBezTo>
                  <a:cubicBezTo>
                    <a:pt x="851" y="1539"/>
                    <a:pt x="947" y="1529"/>
                    <a:pt x="1033" y="1507"/>
                  </a:cubicBezTo>
                  <a:cubicBezTo>
                    <a:pt x="1130" y="1496"/>
                    <a:pt x="1216" y="1464"/>
                    <a:pt x="1303" y="1432"/>
                  </a:cubicBezTo>
                  <a:lnTo>
                    <a:pt x="1303" y="1195"/>
                  </a:lnTo>
                  <a:cubicBezTo>
                    <a:pt x="1216" y="1249"/>
                    <a:pt x="1130" y="1281"/>
                    <a:pt x="1044" y="1302"/>
                  </a:cubicBezTo>
                  <a:cubicBezTo>
                    <a:pt x="958" y="1324"/>
                    <a:pt x="872" y="1335"/>
                    <a:pt x="775" y="1335"/>
                  </a:cubicBezTo>
                  <a:cubicBezTo>
                    <a:pt x="614" y="1335"/>
                    <a:pt x="485" y="1292"/>
                    <a:pt x="398" y="1206"/>
                  </a:cubicBezTo>
                  <a:cubicBezTo>
                    <a:pt x="312" y="1120"/>
                    <a:pt x="259" y="990"/>
                    <a:pt x="248" y="829"/>
                  </a:cubicBezTo>
                  <a:lnTo>
                    <a:pt x="1356" y="829"/>
                  </a:lnTo>
                  <a:lnTo>
                    <a:pt x="1356" y="711"/>
                  </a:lnTo>
                  <a:cubicBezTo>
                    <a:pt x="1356" y="485"/>
                    <a:pt x="1303" y="312"/>
                    <a:pt x="1184" y="183"/>
                  </a:cubicBezTo>
                  <a:cubicBezTo>
                    <a:pt x="1077" y="54"/>
                    <a:pt x="915" y="0"/>
                    <a:pt x="721"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6"/>
            <p:cNvSpPr/>
            <p:nvPr/>
          </p:nvSpPr>
          <p:spPr>
            <a:xfrm>
              <a:off x="4931275" y="3954150"/>
              <a:ext cx="29350" cy="38500"/>
            </a:xfrm>
            <a:custGeom>
              <a:rect b="b" l="l" r="r" t="t"/>
              <a:pathLst>
                <a:path extrusionOk="0" h="1540" w="1174">
                  <a:moveTo>
                    <a:pt x="744" y="0"/>
                  </a:moveTo>
                  <a:cubicBezTo>
                    <a:pt x="518" y="0"/>
                    <a:pt x="335" y="65"/>
                    <a:pt x="205" y="205"/>
                  </a:cubicBezTo>
                  <a:cubicBezTo>
                    <a:pt x="76" y="334"/>
                    <a:pt x="1" y="528"/>
                    <a:pt x="1" y="764"/>
                  </a:cubicBezTo>
                  <a:cubicBezTo>
                    <a:pt x="1" y="1001"/>
                    <a:pt x="76" y="1195"/>
                    <a:pt x="205" y="1335"/>
                  </a:cubicBezTo>
                  <a:cubicBezTo>
                    <a:pt x="335" y="1475"/>
                    <a:pt x="507" y="1539"/>
                    <a:pt x="733" y="1539"/>
                  </a:cubicBezTo>
                  <a:cubicBezTo>
                    <a:pt x="808" y="1539"/>
                    <a:pt x="883" y="1529"/>
                    <a:pt x="959" y="1518"/>
                  </a:cubicBezTo>
                  <a:cubicBezTo>
                    <a:pt x="1034" y="1496"/>
                    <a:pt x="1099" y="1475"/>
                    <a:pt x="1174" y="1442"/>
                  </a:cubicBezTo>
                  <a:lnTo>
                    <a:pt x="1174" y="1227"/>
                  </a:lnTo>
                  <a:cubicBezTo>
                    <a:pt x="1099" y="1259"/>
                    <a:pt x="1034" y="1292"/>
                    <a:pt x="959" y="1302"/>
                  </a:cubicBezTo>
                  <a:cubicBezTo>
                    <a:pt x="894" y="1324"/>
                    <a:pt x="830" y="1335"/>
                    <a:pt x="754" y="1335"/>
                  </a:cubicBezTo>
                  <a:cubicBezTo>
                    <a:pt x="604" y="1335"/>
                    <a:pt x="474" y="1281"/>
                    <a:pt x="388" y="1184"/>
                  </a:cubicBezTo>
                  <a:cubicBezTo>
                    <a:pt x="302" y="1087"/>
                    <a:pt x="259" y="947"/>
                    <a:pt x="259" y="764"/>
                  </a:cubicBezTo>
                  <a:cubicBezTo>
                    <a:pt x="259" y="592"/>
                    <a:pt x="302" y="452"/>
                    <a:pt x="388" y="345"/>
                  </a:cubicBezTo>
                  <a:cubicBezTo>
                    <a:pt x="474" y="248"/>
                    <a:pt x="604" y="205"/>
                    <a:pt x="754" y="205"/>
                  </a:cubicBezTo>
                  <a:cubicBezTo>
                    <a:pt x="830" y="205"/>
                    <a:pt x="894" y="205"/>
                    <a:pt x="959" y="226"/>
                  </a:cubicBezTo>
                  <a:cubicBezTo>
                    <a:pt x="1034" y="248"/>
                    <a:pt x="1099" y="280"/>
                    <a:pt x="1174" y="312"/>
                  </a:cubicBezTo>
                  <a:lnTo>
                    <a:pt x="1174" y="86"/>
                  </a:lnTo>
                  <a:cubicBezTo>
                    <a:pt x="1099" y="54"/>
                    <a:pt x="1034" y="33"/>
                    <a:pt x="959" y="22"/>
                  </a:cubicBezTo>
                  <a:cubicBezTo>
                    <a:pt x="894" y="0"/>
                    <a:pt x="819" y="0"/>
                    <a:pt x="744"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6"/>
            <p:cNvSpPr/>
            <p:nvPr/>
          </p:nvSpPr>
          <p:spPr>
            <a:xfrm>
              <a:off x="4968425" y="3954150"/>
              <a:ext cx="33650" cy="38500"/>
            </a:xfrm>
            <a:custGeom>
              <a:rect b="b" l="l" r="r" t="t"/>
              <a:pathLst>
                <a:path extrusionOk="0" h="1540" w="1346">
                  <a:moveTo>
                    <a:pt x="678" y="205"/>
                  </a:moveTo>
                  <a:cubicBezTo>
                    <a:pt x="807" y="205"/>
                    <a:pt x="904" y="248"/>
                    <a:pt x="979" y="355"/>
                  </a:cubicBezTo>
                  <a:cubicBezTo>
                    <a:pt x="1055" y="452"/>
                    <a:pt x="1098" y="592"/>
                    <a:pt x="1098" y="764"/>
                  </a:cubicBezTo>
                  <a:cubicBezTo>
                    <a:pt x="1098" y="947"/>
                    <a:pt x="1055" y="1076"/>
                    <a:pt x="979" y="1184"/>
                  </a:cubicBezTo>
                  <a:cubicBezTo>
                    <a:pt x="904" y="1281"/>
                    <a:pt x="807" y="1335"/>
                    <a:pt x="678" y="1335"/>
                  </a:cubicBezTo>
                  <a:cubicBezTo>
                    <a:pt x="549" y="1335"/>
                    <a:pt x="441" y="1281"/>
                    <a:pt x="366" y="1184"/>
                  </a:cubicBezTo>
                  <a:cubicBezTo>
                    <a:pt x="291" y="1087"/>
                    <a:pt x="258" y="947"/>
                    <a:pt x="258" y="764"/>
                  </a:cubicBezTo>
                  <a:cubicBezTo>
                    <a:pt x="258" y="592"/>
                    <a:pt x="291" y="452"/>
                    <a:pt x="366" y="355"/>
                  </a:cubicBezTo>
                  <a:cubicBezTo>
                    <a:pt x="441" y="248"/>
                    <a:pt x="549" y="205"/>
                    <a:pt x="678" y="205"/>
                  </a:cubicBezTo>
                  <a:close/>
                  <a:moveTo>
                    <a:pt x="678" y="0"/>
                  </a:moveTo>
                  <a:cubicBezTo>
                    <a:pt x="463" y="0"/>
                    <a:pt x="301" y="65"/>
                    <a:pt x="172" y="205"/>
                  </a:cubicBezTo>
                  <a:cubicBezTo>
                    <a:pt x="54" y="334"/>
                    <a:pt x="0" y="528"/>
                    <a:pt x="0" y="764"/>
                  </a:cubicBezTo>
                  <a:cubicBezTo>
                    <a:pt x="0" y="1012"/>
                    <a:pt x="54" y="1195"/>
                    <a:pt x="172" y="1335"/>
                  </a:cubicBezTo>
                  <a:cubicBezTo>
                    <a:pt x="301" y="1475"/>
                    <a:pt x="463" y="1539"/>
                    <a:pt x="678" y="1539"/>
                  </a:cubicBezTo>
                  <a:cubicBezTo>
                    <a:pt x="883" y="1539"/>
                    <a:pt x="1055" y="1475"/>
                    <a:pt x="1173" y="1335"/>
                  </a:cubicBezTo>
                  <a:cubicBezTo>
                    <a:pt x="1292" y="1195"/>
                    <a:pt x="1345" y="1012"/>
                    <a:pt x="1345" y="764"/>
                  </a:cubicBezTo>
                  <a:cubicBezTo>
                    <a:pt x="1345" y="528"/>
                    <a:pt x="1292" y="334"/>
                    <a:pt x="1173" y="205"/>
                  </a:cubicBezTo>
                  <a:cubicBezTo>
                    <a:pt x="1055" y="65"/>
                    <a:pt x="883" y="0"/>
                    <a:pt x="678"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6"/>
            <p:cNvSpPr/>
            <p:nvPr/>
          </p:nvSpPr>
          <p:spPr>
            <a:xfrm>
              <a:off x="5012000" y="3954150"/>
              <a:ext cx="21550" cy="37675"/>
            </a:xfrm>
            <a:custGeom>
              <a:rect b="b" l="l" r="r" t="t"/>
              <a:pathLst>
                <a:path extrusionOk="0" h="1507" w="862">
                  <a:moveTo>
                    <a:pt x="732" y="0"/>
                  </a:moveTo>
                  <a:cubicBezTo>
                    <a:pt x="625" y="0"/>
                    <a:pt x="517" y="22"/>
                    <a:pt x="442" y="65"/>
                  </a:cubicBezTo>
                  <a:cubicBezTo>
                    <a:pt x="356" y="108"/>
                    <a:pt x="291" y="172"/>
                    <a:pt x="237" y="259"/>
                  </a:cubicBezTo>
                  <a:lnTo>
                    <a:pt x="237" y="33"/>
                  </a:lnTo>
                  <a:lnTo>
                    <a:pt x="1" y="33"/>
                  </a:lnTo>
                  <a:lnTo>
                    <a:pt x="1" y="1507"/>
                  </a:lnTo>
                  <a:lnTo>
                    <a:pt x="237" y="1507"/>
                  </a:lnTo>
                  <a:lnTo>
                    <a:pt x="237" y="732"/>
                  </a:lnTo>
                  <a:cubicBezTo>
                    <a:pt x="237" y="560"/>
                    <a:pt x="280" y="431"/>
                    <a:pt x="345" y="345"/>
                  </a:cubicBezTo>
                  <a:cubicBezTo>
                    <a:pt x="420" y="259"/>
                    <a:pt x="528" y="216"/>
                    <a:pt x="668" y="216"/>
                  </a:cubicBezTo>
                  <a:cubicBezTo>
                    <a:pt x="700" y="216"/>
                    <a:pt x="743" y="216"/>
                    <a:pt x="775" y="226"/>
                  </a:cubicBezTo>
                  <a:cubicBezTo>
                    <a:pt x="808" y="226"/>
                    <a:pt x="829" y="237"/>
                    <a:pt x="862" y="259"/>
                  </a:cubicBezTo>
                  <a:lnTo>
                    <a:pt x="862" y="11"/>
                  </a:lnTo>
                  <a:cubicBezTo>
                    <a:pt x="829" y="0"/>
                    <a:pt x="808" y="0"/>
                    <a:pt x="786"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6"/>
            <p:cNvSpPr/>
            <p:nvPr/>
          </p:nvSpPr>
          <p:spPr>
            <a:xfrm>
              <a:off x="5035950" y="3940700"/>
              <a:ext cx="32850" cy="51950"/>
            </a:xfrm>
            <a:custGeom>
              <a:rect b="b" l="l" r="r" t="t"/>
              <a:pathLst>
                <a:path extrusionOk="0" h="2078" w="1314">
                  <a:moveTo>
                    <a:pt x="668" y="732"/>
                  </a:moveTo>
                  <a:cubicBezTo>
                    <a:pt x="797" y="732"/>
                    <a:pt x="894" y="786"/>
                    <a:pt x="969" y="883"/>
                  </a:cubicBezTo>
                  <a:cubicBezTo>
                    <a:pt x="1044" y="990"/>
                    <a:pt x="1077" y="1130"/>
                    <a:pt x="1077" y="1302"/>
                  </a:cubicBezTo>
                  <a:cubicBezTo>
                    <a:pt x="1077" y="1485"/>
                    <a:pt x="1044" y="1625"/>
                    <a:pt x="969" y="1722"/>
                  </a:cubicBezTo>
                  <a:cubicBezTo>
                    <a:pt x="894" y="1830"/>
                    <a:pt x="797" y="1873"/>
                    <a:pt x="668" y="1873"/>
                  </a:cubicBezTo>
                  <a:cubicBezTo>
                    <a:pt x="539" y="1873"/>
                    <a:pt x="431" y="1830"/>
                    <a:pt x="366" y="1722"/>
                  </a:cubicBezTo>
                  <a:cubicBezTo>
                    <a:pt x="291" y="1625"/>
                    <a:pt x="248" y="1485"/>
                    <a:pt x="248" y="1302"/>
                  </a:cubicBezTo>
                  <a:cubicBezTo>
                    <a:pt x="248" y="1130"/>
                    <a:pt x="291" y="990"/>
                    <a:pt x="366" y="883"/>
                  </a:cubicBezTo>
                  <a:cubicBezTo>
                    <a:pt x="431" y="786"/>
                    <a:pt x="539" y="732"/>
                    <a:pt x="668" y="732"/>
                  </a:cubicBezTo>
                  <a:close/>
                  <a:moveTo>
                    <a:pt x="1077" y="0"/>
                  </a:moveTo>
                  <a:lnTo>
                    <a:pt x="1077" y="797"/>
                  </a:lnTo>
                  <a:cubicBezTo>
                    <a:pt x="1023" y="700"/>
                    <a:pt x="958" y="635"/>
                    <a:pt x="883" y="603"/>
                  </a:cubicBezTo>
                  <a:cubicBezTo>
                    <a:pt x="808" y="560"/>
                    <a:pt x="711" y="538"/>
                    <a:pt x="603" y="538"/>
                  </a:cubicBezTo>
                  <a:cubicBezTo>
                    <a:pt x="431" y="538"/>
                    <a:pt x="280" y="603"/>
                    <a:pt x="173" y="743"/>
                  </a:cubicBezTo>
                  <a:cubicBezTo>
                    <a:pt x="54" y="883"/>
                    <a:pt x="0" y="1076"/>
                    <a:pt x="0" y="1302"/>
                  </a:cubicBezTo>
                  <a:cubicBezTo>
                    <a:pt x="0" y="1539"/>
                    <a:pt x="54" y="1722"/>
                    <a:pt x="173" y="1862"/>
                  </a:cubicBezTo>
                  <a:cubicBezTo>
                    <a:pt x="280" y="2002"/>
                    <a:pt x="431" y="2077"/>
                    <a:pt x="603" y="2077"/>
                  </a:cubicBezTo>
                  <a:cubicBezTo>
                    <a:pt x="711" y="2077"/>
                    <a:pt x="808" y="2056"/>
                    <a:pt x="883" y="2013"/>
                  </a:cubicBezTo>
                  <a:cubicBezTo>
                    <a:pt x="958" y="1970"/>
                    <a:pt x="1023" y="1905"/>
                    <a:pt x="1077" y="1819"/>
                  </a:cubicBezTo>
                  <a:lnTo>
                    <a:pt x="1077" y="2045"/>
                  </a:lnTo>
                  <a:lnTo>
                    <a:pt x="1313" y="2045"/>
                  </a:lnTo>
                  <a:lnTo>
                    <a:pt x="1313" y="0"/>
                  </a:ln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6"/>
            <p:cNvSpPr/>
            <p:nvPr/>
          </p:nvSpPr>
          <p:spPr>
            <a:xfrm>
              <a:off x="5099975" y="3954150"/>
              <a:ext cx="33925" cy="38500"/>
            </a:xfrm>
            <a:custGeom>
              <a:rect b="b" l="l" r="r" t="t"/>
              <a:pathLst>
                <a:path extrusionOk="0" h="1540" w="1357">
                  <a:moveTo>
                    <a:pt x="679" y="205"/>
                  </a:moveTo>
                  <a:cubicBezTo>
                    <a:pt x="808" y="205"/>
                    <a:pt x="916" y="248"/>
                    <a:pt x="991" y="355"/>
                  </a:cubicBezTo>
                  <a:cubicBezTo>
                    <a:pt x="1066" y="452"/>
                    <a:pt x="1099" y="592"/>
                    <a:pt x="1099" y="764"/>
                  </a:cubicBezTo>
                  <a:cubicBezTo>
                    <a:pt x="1099" y="947"/>
                    <a:pt x="1066" y="1076"/>
                    <a:pt x="991" y="1184"/>
                  </a:cubicBezTo>
                  <a:cubicBezTo>
                    <a:pt x="916" y="1281"/>
                    <a:pt x="808" y="1335"/>
                    <a:pt x="679" y="1335"/>
                  </a:cubicBezTo>
                  <a:cubicBezTo>
                    <a:pt x="550" y="1335"/>
                    <a:pt x="442" y="1281"/>
                    <a:pt x="367" y="1184"/>
                  </a:cubicBezTo>
                  <a:cubicBezTo>
                    <a:pt x="302" y="1087"/>
                    <a:pt x="259" y="947"/>
                    <a:pt x="259" y="764"/>
                  </a:cubicBezTo>
                  <a:cubicBezTo>
                    <a:pt x="259" y="592"/>
                    <a:pt x="302" y="452"/>
                    <a:pt x="378" y="355"/>
                  </a:cubicBezTo>
                  <a:cubicBezTo>
                    <a:pt x="453" y="248"/>
                    <a:pt x="550" y="205"/>
                    <a:pt x="679" y="205"/>
                  </a:cubicBezTo>
                  <a:close/>
                  <a:moveTo>
                    <a:pt x="679" y="0"/>
                  </a:moveTo>
                  <a:cubicBezTo>
                    <a:pt x="474" y="0"/>
                    <a:pt x="302" y="65"/>
                    <a:pt x="184" y="205"/>
                  </a:cubicBezTo>
                  <a:cubicBezTo>
                    <a:pt x="65" y="334"/>
                    <a:pt x="1" y="528"/>
                    <a:pt x="1" y="764"/>
                  </a:cubicBezTo>
                  <a:cubicBezTo>
                    <a:pt x="1" y="1012"/>
                    <a:pt x="65" y="1195"/>
                    <a:pt x="184" y="1335"/>
                  </a:cubicBezTo>
                  <a:cubicBezTo>
                    <a:pt x="302" y="1475"/>
                    <a:pt x="474" y="1539"/>
                    <a:pt x="679" y="1539"/>
                  </a:cubicBezTo>
                  <a:cubicBezTo>
                    <a:pt x="894" y="1539"/>
                    <a:pt x="1056" y="1475"/>
                    <a:pt x="1174" y="1335"/>
                  </a:cubicBezTo>
                  <a:cubicBezTo>
                    <a:pt x="1292" y="1195"/>
                    <a:pt x="1357" y="1012"/>
                    <a:pt x="1357" y="764"/>
                  </a:cubicBezTo>
                  <a:cubicBezTo>
                    <a:pt x="1357" y="528"/>
                    <a:pt x="1292" y="334"/>
                    <a:pt x="1174" y="205"/>
                  </a:cubicBezTo>
                  <a:cubicBezTo>
                    <a:pt x="1056" y="65"/>
                    <a:pt x="894" y="0"/>
                    <a:pt x="679"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6"/>
            <p:cNvSpPr/>
            <p:nvPr/>
          </p:nvSpPr>
          <p:spPr>
            <a:xfrm>
              <a:off x="5139000" y="3940700"/>
              <a:ext cx="23425" cy="51125"/>
            </a:xfrm>
            <a:custGeom>
              <a:rect b="b" l="l" r="r" t="t"/>
              <a:pathLst>
                <a:path extrusionOk="0" h="2045" w="937">
                  <a:moveTo>
                    <a:pt x="711" y="0"/>
                  </a:moveTo>
                  <a:cubicBezTo>
                    <a:pt x="549" y="0"/>
                    <a:pt x="420" y="32"/>
                    <a:pt x="345" y="108"/>
                  </a:cubicBezTo>
                  <a:cubicBezTo>
                    <a:pt x="269" y="183"/>
                    <a:pt x="237" y="302"/>
                    <a:pt x="237" y="463"/>
                  </a:cubicBezTo>
                  <a:lnTo>
                    <a:pt x="237" y="571"/>
                  </a:lnTo>
                  <a:lnTo>
                    <a:pt x="0" y="571"/>
                  </a:lnTo>
                  <a:lnTo>
                    <a:pt x="0" y="754"/>
                  </a:lnTo>
                  <a:lnTo>
                    <a:pt x="237" y="754"/>
                  </a:lnTo>
                  <a:lnTo>
                    <a:pt x="237" y="2045"/>
                  </a:lnTo>
                  <a:lnTo>
                    <a:pt x="474" y="2045"/>
                  </a:lnTo>
                  <a:lnTo>
                    <a:pt x="474" y="754"/>
                  </a:lnTo>
                  <a:lnTo>
                    <a:pt x="872" y="754"/>
                  </a:lnTo>
                  <a:lnTo>
                    <a:pt x="872" y="571"/>
                  </a:lnTo>
                  <a:lnTo>
                    <a:pt x="474" y="571"/>
                  </a:lnTo>
                  <a:lnTo>
                    <a:pt x="474" y="441"/>
                  </a:lnTo>
                  <a:cubicBezTo>
                    <a:pt x="474" y="345"/>
                    <a:pt x="495" y="280"/>
                    <a:pt x="528" y="248"/>
                  </a:cubicBezTo>
                  <a:cubicBezTo>
                    <a:pt x="560" y="215"/>
                    <a:pt x="625" y="194"/>
                    <a:pt x="711" y="194"/>
                  </a:cubicBezTo>
                  <a:lnTo>
                    <a:pt x="937" y="194"/>
                  </a:lnTo>
                  <a:lnTo>
                    <a:pt x="937" y="0"/>
                  </a:ln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6"/>
            <p:cNvSpPr/>
            <p:nvPr/>
          </p:nvSpPr>
          <p:spPr>
            <a:xfrm>
              <a:off x="5186350" y="3940700"/>
              <a:ext cx="32850" cy="51950"/>
            </a:xfrm>
            <a:custGeom>
              <a:rect b="b" l="l" r="r" t="t"/>
              <a:pathLst>
                <a:path extrusionOk="0" h="2078" w="1314">
                  <a:moveTo>
                    <a:pt x="657" y="732"/>
                  </a:moveTo>
                  <a:cubicBezTo>
                    <a:pt x="786" y="732"/>
                    <a:pt x="883" y="786"/>
                    <a:pt x="958" y="883"/>
                  </a:cubicBezTo>
                  <a:cubicBezTo>
                    <a:pt x="1034" y="990"/>
                    <a:pt x="1077" y="1130"/>
                    <a:pt x="1077" y="1302"/>
                  </a:cubicBezTo>
                  <a:cubicBezTo>
                    <a:pt x="1077" y="1485"/>
                    <a:pt x="1034" y="1625"/>
                    <a:pt x="958" y="1722"/>
                  </a:cubicBezTo>
                  <a:cubicBezTo>
                    <a:pt x="883" y="1830"/>
                    <a:pt x="786" y="1873"/>
                    <a:pt x="657" y="1873"/>
                  </a:cubicBezTo>
                  <a:cubicBezTo>
                    <a:pt x="528" y="1873"/>
                    <a:pt x="431" y="1830"/>
                    <a:pt x="356" y="1722"/>
                  </a:cubicBezTo>
                  <a:cubicBezTo>
                    <a:pt x="280" y="1625"/>
                    <a:pt x="248" y="1485"/>
                    <a:pt x="248" y="1302"/>
                  </a:cubicBezTo>
                  <a:cubicBezTo>
                    <a:pt x="248" y="1130"/>
                    <a:pt x="280" y="990"/>
                    <a:pt x="356" y="883"/>
                  </a:cubicBezTo>
                  <a:cubicBezTo>
                    <a:pt x="431" y="786"/>
                    <a:pt x="528" y="732"/>
                    <a:pt x="657" y="732"/>
                  </a:cubicBezTo>
                  <a:close/>
                  <a:moveTo>
                    <a:pt x="1077" y="0"/>
                  </a:moveTo>
                  <a:lnTo>
                    <a:pt x="1077" y="797"/>
                  </a:lnTo>
                  <a:cubicBezTo>
                    <a:pt x="1023" y="700"/>
                    <a:pt x="958" y="635"/>
                    <a:pt x="883" y="603"/>
                  </a:cubicBezTo>
                  <a:cubicBezTo>
                    <a:pt x="797" y="560"/>
                    <a:pt x="711" y="538"/>
                    <a:pt x="603" y="538"/>
                  </a:cubicBezTo>
                  <a:cubicBezTo>
                    <a:pt x="420" y="538"/>
                    <a:pt x="280" y="603"/>
                    <a:pt x="162" y="743"/>
                  </a:cubicBezTo>
                  <a:cubicBezTo>
                    <a:pt x="54" y="883"/>
                    <a:pt x="1" y="1076"/>
                    <a:pt x="1" y="1302"/>
                  </a:cubicBezTo>
                  <a:cubicBezTo>
                    <a:pt x="1" y="1539"/>
                    <a:pt x="54" y="1722"/>
                    <a:pt x="162" y="1862"/>
                  </a:cubicBezTo>
                  <a:cubicBezTo>
                    <a:pt x="280" y="2002"/>
                    <a:pt x="420" y="2077"/>
                    <a:pt x="603" y="2077"/>
                  </a:cubicBezTo>
                  <a:cubicBezTo>
                    <a:pt x="711" y="2077"/>
                    <a:pt x="797" y="2056"/>
                    <a:pt x="883" y="2013"/>
                  </a:cubicBezTo>
                  <a:cubicBezTo>
                    <a:pt x="958" y="1970"/>
                    <a:pt x="1023" y="1905"/>
                    <a:pt x="1077" y="1819"/>
                  </a:cubicBezTo>
                  <a:lnTo>
                    <a:pt x="1077" y="2045"/>
                  </a:lnTo>
                  <a:lnTo>
                    <a:pt x="1314" y="2045"/>
                  </a:lnTo>
                  <a:lnTo>
                    <a:pt x="1314" y="0"/>
                  </a:ln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6"/>
            <p:cNvSpPr/>
            <p:nvPr/>
          </p:nvSpPr>
          <p:spPr>
            <a:xfrm>
              <a:off x="5229125" y="3954150"/>
              <a:ext cx="33675" cy="38500"/>
            </a:xfrm>
            <a:custGeom>
              <a:rect b="b" l="l" r="r" t="t"/>
              <a:pathLst>
                <a:path extrusionOk="0" h="1540" w="1347">
                  <a:moveTo>
                    <a:pt x="668" y="205"/>
                  </a:moveTo>
                  <a:cubicBezTo>
                    <a:pt x="797" y="205"/>
                    <a:pt x="905" y="248"/>
                    <a:pt x="980" y="355"/>
                  </a:cubicBezTo>
                  <a:cubicBezTo>
                    <a:pt x="1055" y="452"/>
                    <a:pt x="1088" y="592"/>
                    <a:pt x="1088" y="764"/>
                  </a:cubicBezTo>
                  <a:cubicBezTo>
                    <a:pt x="1088" y="947"/>
                    <a:pt x="1055" y="1076"/>
                    <a:pt x="980" y="1184"/>
                  </a:cubicBezTo>
                  <a:cubicBezTo>
                    <a:pt x="905" y="1281"/>
                    <a:pt x="797" y="1335"/>
                    <a:pt x="668" y="1335"/>
                  </a:cubicBezTo>
                  <a:cubicBezTo>
                    <a:pt x="539" y="1335"/>
                    <a:pt x="442" y="1281"/>
                    <a:pt x="367" y="1184"/>
                  </a:cubicBezTo>
                  <a:cubicBezTo>
                    <a:pt x="291" y="1087"/>
                    <a:pt x="248" y="947"/>
                    <a:pt x="248" y="764"/>
                  </a:cubicBezTo>
                  <a:cubicBezTo>
                    <a:pt x="248" y="592"/>
                    <a:pt x="291" y="452"/>
                    <a:pt x="367" y="355"/>
                  </a:cubicBezTo>
                  <a:cubicBezTo>
                    <a:pt x="442" y="248"/>
                    <a:pt x="539" y="205"/>
                    <a:pt x="668" y="205"/>
                  </a:cubicBezTo>
                  <a:close/>
                  <a:moveTo>
                    <a:pt x="668" y="0"/>
                  </a:moveTo>
                  <a:cubicBezTo>
                    <a:pt x="464" y="0"/>
                    <a:pt x="291" y="65"/>
                    <a:pt x="173" y="205"/>
                  </a:cubicBezTo>
                  <a:cubicBezTo>
                    <a:pt x="55" y="334"/>
                    <a:pt x="1" y="528"/>
                    <a:pt x="1" y="764"/>
                  </a:cubicBezTo>
                  <a:cubicBezTo>
                    <a:pt x="1" y="1012"/>
                    <a:pt x="55" y="1195"/>
                    <a:pt x="173" y="1335"/>
                  </a:cubicBezTo>
                  <a:cubicBezTo>
                    <a:pt x="291" y="1475"/>
                    <a:pt x="464" y="1539"/>
                    <a:pt x="668" y="1539"/>
                  </a:cubicBezTo>
                  <a:cubicBezTo>
                    <a:pt x="883" y="1539"/>
                    <a:pt x="1045" y="1475"/>
                    <a:pt x="1163" y="1335"/>
                  </a:cubicBezTo>
                  <a:cubicBezTo>
                    <a:pt x="1282" y="1195"/>
                    <a:pt x="1346" y="1012"/>
                    <a:pt x="1346" y="764"/>
                  </a:cubicBezTo>
                  <a:cubicBezTo>
                    <a:pt x="1346" y="528"/>
                    <a:pt x="1282" y="334"/>
                    <a:pt x="1163" y="205"/>
                  </a:cubicBezTo>
                  <a:cubicBezTo>
                    <a:pt x="1045" y="65"/>
                    <a:pt x="883" y="0"/>
                    <a:pt x="668"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6"/>
            <p:cNvSpPr/>
            <p:nvPr/>
          </p:nvSpPr>
          <p:spPr>
            <a:xfrm>
              <a:off x="5272450" y="3954150"/>
              <a:ext cx="53825" cy="37675"/>
            </a:xfrm>
            <a:custGeom>
              <a:rect b="b" l="l" r="r" t="t"/>
              <a:pathLst>
                <a:path extrusionOk="0" h="1507" w="2153">
                  <a:moveTo>
                    <a:pt x="722" y="0"/>
                  </a:moveTo>
                  <a:cubicBezTo>
                    <a:pt x="614" y="0"/>
                    <a:pt x="528" y="22"/>
                    <a:pt x="442" y="65"/>
                  </a:cubicBezTo>
                  <a:cubicBezTo>
                    <a:pt x="366" y="97"/>
                    <a:pt x="302" y="172"/>
                    <a:pt x="248" y="259"/>
                  </a:cubicBezTo>
                  <a:lnTo>
                    <a:pt x="248" y="33"/>
                  </a:lnTo>
                  <a:lnTo>
                    <a:pt x="1" y="33"/>
                  </a:lnTo>
                  <a:lnTo>
                    <a:pt x="1" y="1507"/>
                  </a:lnTo>
                  <a:lnTo>
                    <a:pt x="248" y="1507"/>
                  </a:lnTo>
                  <a:lnTo>
                    <a:pt x="248" y="668"/>
                  </a:lnTo>
                  <a:cubicBezTo>
                    <a:pt x="248" y="528"/>
                    <a:pt x="280" y="420"/>
                    <a:pt x="356" y="334"/>
                  </a:cubicBezTo>
                  <a:cubicBezTo>
                    <a:pt x="431" y="248"/>
                    <a:pt x="528" y="205"/>
                    <a:pt x="646" y="205"/>
                  </a:cubicBezTo>
                  <a:cubicBezTo>
                    <a:pt x="754" y="205"/>
                    <a:pt x="829" y="237"/>
                    <a:pt x="883" y="312"/>
                  </a:cubicBezTo>
                  <a:cubicBezTo>
                    <a:pt x="937" y="377"/>
                    <a:pt x="958" y="485"/>
                    <a:pt x="958" y="624"/>
                  </a:cubicBezTo>
                  <a:lnTo>
                    <a:pt x="958" y="1507"/>
                  </a:lnTo>
                  <a:lnTo>
                    <a:pt x="1195" y="1507"/>
                  </a:lnTo>
                  <a:lnTo>
                    <a:pt x="1195" y="668"/>
                  </a:lnTo>
                  <a:cubicBezTo>
                    <a:pt x="1195" y="528"/>
                    <a:pt x="1238" y="409"/>
                    <a:pt x="1314" y="334"/>
                  </a:cubicBezTo>
                  <a:cubicBezTo>
                    <a:pt x="1378" y="248"/>
                    <a:pt x="1486" y="205"/>
                    <a:pt x="1604" y="205"/>
                  </a:cubicBezTo>
                  <a:cubicBezTo>
                    <a:pt x="1712" y="205"/>
                    <a:pt x="1787" y="237"/>
                    <a:pt x="1830" y="312"/>
                  </a:cubicBezTo>
                  <a:cubicBezTo>
                    <a:pt x="1884" y="377"/>
                    <a:pt x="1905" y="485"/>
                    <a:pt x="1905" y="624"/>
                  </a:cubicBezTo>
                  <a:lnTo>
                    <a:pt x="1905" y="1507"/>
                  </a:lnTo>
                  <a:lnTo>
                    <a:pt x="2153" y="1507"/>
                  </a:lnTo>
                  <a:lnTo>
                    <a:pt x="2153" y="614"/>
                  </a:lnTo>
                  <a:cubicBezTo>
                    <a:pt x="2153" y="420"/>
                    <a:pt x="2110" y="259"/>
                    <a:pt x="2024" y="162"/>
                  </a:cubicBezTo>
                  <a:cubicBezTo>
                    <a:pt x="1949" y="54"/>
                    <a:pt x="1830" y="0"/>
                    <a:pt x="1669" y="0"/>
                  </a:cubicBezTo>
                  <a:cubicBezTo>
                    <a:pt x="1561" y="0"/>
                    <a:pt x="1464" y="22"/>
                    <a:pt x="1378" y="76"/>
                  </a:cubicBezTo>
                  <a:cubicBezTo>
                    <a:pt x="1292" y="129"/>
                    <a:pt x="1217" y="205"/>
                    <a:pt x="1163" y="312"/>
                  </a:cubicBezTo>
                  <a:cubicBezTo>
                    <a:pt x="1120" y="205"/>
                    <a:pt x="1066" y="129"/>
                    <a:pt x="991" y="76"/>
                  </a:cubicBezTo>
                  <a:cubicBezTo>
                    <a:pt x="915" y="22"/>
                    <a:pt x="829" y="0"/>
                    <a:pt x="722"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6"/>
            <p:cNvSpPr/>
            <p:nvPr/>
          </p:nvSpPr>
          <p:spPr>
            <a:xfrm>
              <a:off x="5335950" y="3954150"/>
              <a:ext cx="31225" cy="38500"/>
            </a:xfrm>
            <a:custGeom>
              <a:rect b="b" l="l" r="r" t="t"/>
              <a:pathLst>
                <a:path extrusionOk="0" h="1540" w="1249">
                  <a:moveTo>
                    <a:pt x="1001" y="764"/>
                  </a:moveTo>
                  <a:lnTo>
                    <a:pt x="1001" y="818"/>
                  </a:lnTo>
                  <a:cubicBezTo>
                    <a:pt x="1001" y="969"/>
                    <a:pt x="958" y="1098"/>
                    <a:pt x="883" y="1195"/>
                  </a:cubicBezTo>
                  <a:cubicBezTo>
                    <a:pt x="797" y="1292"/>
                    <a:pt x="689" y="1335"/>
                    <a:pt x="560" y="1335"/>
                  </a:cubicBezTo>
                  <a:cubicBezTo>
                    <a:pt x="463" y="1335"/>
                    <a:pt x="388" y="1313"/>
                    <a:pt x="323" y="1259"/>
                  </a:cubicBezTo>
                  <a:cubicBezTo>
                    <a:pt x="269" y="1216"/>
                    <a:pt x="248" y="1141"/>
                    <a:pt x="248" y="1055"/>
                  </a:cubicBezTo>
                  <a:cubicBezTo>
                    <a:pt x="248" y="947"/>
                    <a:pt x="280" y="872"/>
                    <a:pt x="356" y="829"/>
                  </a:cubicBezTo>
                  <a:cubicBezTo>
                    <a:pt x="431" y="786"/>
                    <a:pt x="571" y="764"/>
                    <a:pt x="765" y="764"/>
                  </a:cubicBezTo>
                  <a:close/>
                  <a:moveTo>
                    <a:pt x="614" y="0"/>
                  </a:moveTo>
                  <a:cubicBezTo>
                    <a:pt x="528" y="0"/>
                    <a:pt x="452" y="0"/>
                    <a:pt x="366" y="22"/>
                  </a:cubicBezTo>
                  <a:cubicBezTo>
                    <a:pt x="280" y="43"/>
                    <a:pt x="194" y="65"/>
                    <a:pt x="108" y="97"/>
                  </a:cubicBezTo>
                  <a:lnTo>
                    <a:pt x="108" y="323"/>
                  </a:lnTo>
                  <a:cubicBezTo>
                    <a:pt x="183" y="280"/>
                    <a:pt x="259" y="248"/>
                    <a:pt x="345" y="226"/>
                  </a:cubicBezTo>
                  <a:cubicBezTo>
                    <a:pt x="420" y="216"/>
                    <a:pt x="506" y="205"/>
                    <a:pt x="582" y="205"/>
                  </a:cubicBezTo>
                  <a:cubicBezTo>
                    <a:pt x="722" y="205"/>
                    <a:pt x="818" y="226"/>
                    <a:pt x="894" y="291"/>
                  </a:cubicBezTo>
                  <a:cubicBezTo>
                    <a:pt x="969" y="355"/>
                    <a:pt x="1001" y="442"/>
                    <a:pt x="1001" y="549"/>
                  </a:cubicBezTo>
                  <a:lnTo>
                    <a:pt x="1001" y="571"/>
                  </a:lnTo>
                  <a:lnTo>
                    <a:pt x="668" y="571"/>
                  </a:lnTo>
                  <a:cubicBezTo>
                    <a:pt x="442" y="571"/>
                    <a:pt x="280" y="614"/>
                    <a:pt x="173" y="700"/>
                  </a:cubicBezTo>
                  <a:cubicBezTo>
                    <a:pt x="54" y="786"/>
                    <a:pt x="0" y="904"/>
                    <a:pt x="0" y="1076"/>
                  </a:cubicBezTo>
                  <a:cubicBezTo>
                    <a:pt x="0" y="1216"/>
                    <a:pt x="43" y="1324"/>
                    <a:pt x="140" y="1410"/>
                  </a:cubicBezTo>
                  <a:cubicBezTo>
                    <a:pt x="226" y="1496"/>
                    <a:pt x="345" y="1539"/>
                    <a:pt x="495" y="1539"/>
                  </a:cubicBezTo>
                  <a:cubicBezTo>
                    <a:pt x="614" y="1539"/>
                    <a:pt x="711" y="1518"/>
                    <a:pt x="797" y="1475"/>
                  </a:cubicBezTo>
                  <a:cubicBezTo>
                    <a:pt x="883" y="1432"/>
                    <a:pt x="948" y="1367"/>
                    <a:pt x="1001" y="1281"/>
                  </a:cubicBezTo>
                  <a:lnTo>
                    <a:pt x="1001" y="1507"/>
                  </a:lnTo>
                  <a:lnTo>
                    <a:pt x="1249" y="1507"/>
                  </a:lnTo>
                  <a:lnTo>
                    <a:pt x="1249" y="668"/>
                  </a:lnTo>
                  <a:cubicBezTo>
                    <a:pt x="1249" y="442"/>
                    <a:pt x="1195" y="269"/>
                    <a:pt x="1087" y="162"/>
                  </a:cubicBezTo>
                  <a:cubicBezTo>
                    <a:pt x="980" y="54"/>
                    <a:pt x="829" y="0"/>
                    <a:pt x="614"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6"/>
            <p:cNvSpPr/>
            <p:nvPr/>
          </p:nvSpPr>
          <p:spPr>
            <a:xfrm>
              <a:off x="5379525" y="3940700"/>
              <a:ext cx="5950" cy="51125"/>
            </a:xfrm>
            <a:custGeom>
              <a:rect b="b" l="l" r="r" t="t"/>
              <a:pathLst>
                <a:path extrusionOk="0" h="2045" w="238">
                  <a:moveTo>
                    <a:pt x="1" y="0"/>
                  </a:moveTo>
                  <a:lnTo>
                    <a:pt x="1" y="302"/>
                  </a:lnTo>
                  <a:lnTo>
                    <a:pt x="238" y="302"/>
                  </a:lnTo>
                  <a:lnTo>
                    <a:pt x="238" y="0"/>
                  </a:lnTo>
                  <a:close/>
                  <a:moveTo>
                    <a:pt x="1" y="571"/>
                  </a:moveTo>
                  <a:lnTo>
                    <a:pt x="1" y="2045"/>
                  </a:lnTo>
                  <a:lnTo>
                    <a:pt x="238" y="2045"/>
                  </a:lnTo>
                  <a:lnTo>
                    <a:pt x="238" y="571"/>
                  </a:ln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6"/>
            <p:cNvSpPr/>
            <p:nvPr/>
          </p:nvSpPr>
          <p:spPr>
            <a:xfrm>
              <a:off x="5398100" y="3954150"/>
              <a:ext cx="30700" cy="37675"/>
            </a:xfrm>
            <a:custGeom>
              <a:rect b="b" l="l" r="r" t="t"/>
              <a:pathLst>
                <a:path extrusionOk="0" h="1507" w="1228">
                  <a:moveTo>
                    <a:pt x="711" y="0"/>
                  </a:moveTo>
                  <a:cubicBezTo>
                    <a:pt x="614" y="0"/>
                    <a:pt x="517" y="22"/>
                    <a:pt x="442" y="65"/>
                  </a:cubicBezTo>
                  <a:cubicBezTo>
                    <a:pt x="366" y="108"/>
                    <a:pt x="302" y="172"/>
                    <a:pt x="237" y="259"/>
                  </a:cubicBezTo>
                  <a:lnTo>
                    <a:pt x="237" y="33"/>
                  </a:lnTo>
                  <a:lnTo>
                    <a:pt x="1" y="33"/>
                  </a:lnTo>
                  <a:lnTo>
                    <a:pt x="1" y="1507"/>
                  </a:lnTo>
                  <a:lnTo>
                    <a:pt x="237" y="1507"/>
                  </a:lnTo>
                  <a:lnTo>
                    <a:pt x="237" y="668"/>
                  </a:lnTo>
                  <a:cubicBezTo>
                    <a:pt x="237" y="528"/>
                    <a:pt x="280" y="409"/>
                    <a:pt x="356" y="334"/>
                  </a:cubicBezTo>
                  <a:cubicBezTo>
                    <a:pt x="431" y="248"/>
                    <a:pt x="528" y="205"/>
                    <a:pt x="657" y="205"/>
                  </a:cubicBezTo>
                  <a:cubicBezTo>
                    <a:pt x="765" y="205"/>
                    <a:pt x="851" y="237"/>
                    <a:pt x="905" y="312"/>
                  </a:cubicBezTo>
                  <a:cubicBezTo>
                    <a:pt x="958" y="377"/>
                    <a:pt x="991" y="485"/>
                    <a:pt x="991" y="624"/>
                  </a:cubicBezTo>
                  <a:lnTo>
                    <a:pt x="991" y="1507"/>
                  </a:lnTo>
                  <a:lnTo>
                    <a:pt x="1227" y="1507"/>
                  </a:lnTo>
                  <a:lnTo>
                    <a:pt x="1227" y="614"/>
                  </a:lnTo>
                  <a:cubicBezTo>
                    <a:pt x="1227" y="409"/>
                    <a:pt x="1184" y="259"/>
                    <a:pt x="1098" y="151"/>
                  </a:cubicBezTo>
                  <a:cubicBezTo>
                    <a:pt x="1012" y="43"/>
                    <a:pt x="883" y="0"/>
                    <a:pt x="711"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6"/>
            <p:cNvSpPr/>
            <p:nvPr/>
          </p:nvSpPr>
          <p:spPr>
            <a:xfrm>
              <a:off x="4522050" y="4038100"/>
              <a:ext cx="53575" cy="37675"/>
            </a:xfrm>
            <a:custGeom>
              <a:rect b="b" l="l" r="r" t="t"/>
              <a:pathLst>
                <a:path extrusionOk="0" h="1507" w="2143">
                  <a:moveTo>
                    <a:pt x="711" y="0"/>
                  </a:moveTo>
                  <a:cubicBezTo>
                    <a:pt x="603" y="0"/>
                    <a:pt x="517" y="22"/>
                    <a:pt x="442" y="65"/>
                  </a:cubicBezTo>
                  <a:cubicBezTo>
                    <a:pt x="356" y="108"/>
                    <a:pt x="291" y="172"/>
                    <a:pt x="237" y="269"/>
                  </a:cubicBezTo>
                  <a:lnTo>
                    <a:pt x="237" y="32"/>
                  </a:lnTo>
                  <a:lnTo>
                    <a:pt x="0" y="32"/>
                  </a:lnTo>
                  <a:lnTo>
                    <a:pt x="0" y="1507"/>
                  </a:lnTo>
                  <a:lnTo>
                    <a:pt x="237" y="1507"/>
                  </a:lnTo>
                  <a:lnTo>
                    <a:pt x="237" y="678"/>
                  </a:lnTo>
                  <a:cubicBezTo>
                    <a:pt x="237" y="538"/>
                    <a:pt x="280" y="420"/>
                    <a:pt x="345" y="334"/>
                  </a:cubicBezTo>
                  <a:cubicBezTo>
                    <a:pt x="420" y="248"/>
                    <a:pt x="517" y="215"/>
                    <a:pt x="646" y="215"/>
                  </a:cubicBezTo>
                  <a:cubicBezTo>
                    <a:pt x="743" y="215"/>
                    <a:pt x="818" y="248"/>
                    <a:pt x="872" y="312"/>
                  </a:cubicBezTo>
                  <a:cubicBezTo>
                    <a:pt x="926" y="377"/>
                    <a:pt x="948" y="484"/>
                    <a:pt x="948" y="624"/>
                  </a:cubicBezTo>
                  <a:lnTo>
                    <a:pt x="948" y="1507"/>
                  </a:lnTo>
                  <a:lnTo>
                    <a:pt x="1195" y="1507"/>
                  </a:lnTo>
                  <a:lnTo>
                    <a:pt x="1195" y="678"/>
                  </a:lnTo>
                  <a:cubicBezTo>
                    <a:pt x="1195" y="527"/>
                    <a:pt x="1227" y="420"/>
                    <a:pt x="1303" y="334"/>
                  </a:cubicBezTo>
                  <a:cubicBezTo>
                    <a:pt x="1378" y="248"/>
                    <a:pt x="1475" y="215"/>
                    <a:pt x="1593" y="215"/>
                  </a:cubicBezTo>
                  <a:cubicBezTo>
                    <a:pt x="1701" y="215"/>
                    <a:pt x="1776" y="248"/>
                    <a:pt x="1830" y="312"/>
                  </a:cubicBezTo>
                  <a:cubicBezTo>
                    <a:pt x="1873" y="377"/>
                    <a:pt x="1905" y="484"/>
                    <a:pt x="1905" y="624"/>
                  </a:cubicBezTo>
                  <a:lnTo>
                    <a:pt x="1905" y="1507"/>
                  </a:lnTo>
                  <a:lnTo>
                    <a:pt x="2142" y="1507"/>
                  </a:lnTo>
                  <a:lnTo>
                    <a:pt x="2142" y="624"/>
                  </a:lnTo>
                  <a:cubicBezTo>
                    <a:pt x="2142" y="420"/>
                    <a:pt x="2099" y="269"/>
                    <a:pt x="2024" y="162"/>
                  </a:cubicBezTo>
                  <a:cubicBezTo>
                    <a:pt x="1938" y="54"/>
                    <a:pt x="1819" y="0"/>
                    <a:pt x="1669" y="0"/>
                  </a:cubicBezTo>
                  <a:cubicBezTo>
                    <a:pt x="1550" y="0"/>
                    <a:pt x="1453" y="22"/>
                    <a:pt x="1367" y="75"/>
                  </a:cubicBezTo>
                  <a:cubicBezTo>
                    <a:pt x="1281" y="129"/>
                    <a:pt x="1217" y="205"/>
                    <a:pt x="1152" y="323"/>
                  </a:cubicBezTo>
                  <a:cubicBezTo>
                    <a:pt x="1120" y="215"/>
                    <a:pt x="1055" y="140"/>
                    <a:pt x="980" y="86"/>
                  </a:cubicBezTo>
                  <a:cubicBezTo>
                    <a:pt x="904" y="32"/>
                    <a:pt x="818" y="0"/>
                    <a:pt x="711"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6"/>
            <p:cNvSpPr/>
            <p:nvPr/>
          </p:nvSpPr>
          <p:spPr>
            <a:xfrm>
              <a:off x="4585275" y="4038100"/>
              <a:ext cx="31250" cy="38750"/>
            </a:xfrm>
            <a:custGeom>
              <a:rect b="b" l="l" r="r" t="t"/>
              <a:pathLst>
                <a:path extrusionOk="0" h="1550" w="1250">
                  <a:moveTo>
                    <a:pt x="1001" y="764"/>
                  </a:moveTo>
                  <a:lnTo>
                    <a:pt x="1001" y="818"/>
                  </a:lnTo>
                  <a:cubicBezTo>
                    <a:pt x="1001" y="979"/>
                    <a:pt x="969" y="1109"/>
                    <a:pt x="883" y="1205"/>
                  </a:cubicBezTo>
                  <a:cubicBezTo>
                    <a:pt x="808" y="1292"/>
                    <a:pt x="700" y="1345"/>
                    <a:pt x="560" y="1345"/>
                  </a:cubicBezTo>
                  <a:cubicBezTo>
                    <a:pt x="463" y="1345"/>
                    <a:pt x="388" y="1313"/>
                    <a:pt x="334" y="1270"/>
                  </a:cubicBezTo>
                  <a:cubicBezTo>
                    <a:pt x="270" y="1216"/>
                    <a:pt x="248" y="1152"/>
                    <a:pt x="248" y="1066"/>
                  </a:cubicBezTo>
                  <a:cubicBezTo>
                    <a:pt x="248" y="958"/>
                    <a:pt x="280" y="883"/>
                    <a:pt x="356" y="840"/>
                  </a:cubicBezTo>
                  <a:cubicBezTo>
                    <a:pt x="431" y="786"/>
                    <a:pt x="571" y="764"/>
                    <a:pt x="765" y="764"/>
                  </a:cubicBezTo>
                  <a:close/>
                  <a:moveTo>
                    <a:pt x="614" y="0"/>
                  </a:moveTo>
                  <a:cubicBezTo>
                    <a:pt x="539" y="0"/>
                    <a:pt x="453" y="11"/>
                    <a:pt x="367" y="22"/>
                  </a:cubicBezTo>
                  <a:cubicBezTo>
                    <a:pt x="291" y="43"/>
                    <a:pt x="205" y="65"/>
                    <a:pt x="108" y="108"/>
                  </a:cubicBezTo>
                  <a:lnTo>
                    <a:pt x="108" y="323"/>
                  </a:lnTo>
                  <a:cubicBezTo>
                    <a:pt x="184" y="291"/>
                    <a:pt x="259" y="258"/>
                    <a:pt x="345" y="237"/>
                  </a:cubicBezTo>
                  <a:cubicBezTo>
                    <a:pt x="420" y="215"/>
                    <a:pt x="506" y="205"/>
                    <a:pt x="593" y="205"/>
                  </a:cubicBezTo>
                  <a:cubicBezTo>
                    <a:pt x="722" y="205"/>
                    <a:pt x="819" y="237"/>
                    <a:pt x="894" y="301"/>
                  </a:cubicBezTo>
                  <a:cubicBezTo>
                    <a:pt x="969" y="355"/>
                    <a:pt x="1001" y="441"/>
                    <a:pt x="1001" y="560"/>
                  </a:cubicBezTo>
                  <a:lnTo>
                    <a:pt x="1001" y="581"/>
                  </a:lnTo>
                  <a:lnTo>
                    <a:pt x="668" y="581"/>
                  </a:lnTo>
                  <a:cubicBezTo>
                    <a:pt x="453" y="581"/>
                    <a:pt x="280" y="624"/>
                    <a:pt x="173" y="700"/>
                  </a:cubicBezTo>
                  <a:cubicBezTo>
                    <a:pt x="65" y="786"/>
                    <a:pt x="1" y="915"/>
                    <a:pt x="1" y="1076"/>
                  </a:cubicBezTo>
                  <a:cubicBezTo>
                    <a:pt x="1" y="1216"/>
                    <a:pt x="54" y="1335"/>
                    <a:pt x="141" y="1421"/>
                  </a:cubicBezTo>
                  <a:cubicBezTo>
                    <a:pt x="227" y="1507"/>
                    <a:pt x="345" y="1550"/>
                    <a:pt x="496" y="1550"/>
                  </a:cubicBezTo>
                  <a:cubicBezTo>
                    <a:pt x="614" y="1550"/>
                    <a:pt x="722" y="1528"/>
                    <a:pt x="797" y="1485"/>
                  </a:cubicBezTo>
                  <a:cubicBezTo>
                    <a:pt x="883" y="1442"/>
                    <a:pt x="948" y="1378"/>
                    <a:pt x="1001" y="1281"/>
                  </a:cubicBezTo>
                  <a:lnTo>
                    <a:pt x="1001" y="1507"/>
                  </a:lnTo>
                  <a:lnTo>
                    <a:pt x="1249" y="1507"/>
                  </a:lnTo>
                  <a:lnTo>
                    <a:pt x="1249" y="667"/>
                  </a:lnTo>
                  <a:cubicBezTo>
                    <a:pt x="1249" y="441"/>
                    <a:pt x="1195" y="280"/>
                    <a:pt x="1088" y="162"/>
                  </a:cubicBezTo>
                  <a:cubicBezTo>
                    <a:pt x="980" y="54"/>
                    <a:pt x="829" y="0"/>
                    <a:pt x="614"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6"/>
            <p:cNvSpPr/>
            <p:nvPr/>
          </p:nvSpPr>
          <p:spPr>
            <a:xfrm>
              <a:off x="4624300" y="4028675"/>
              <a:ext cx="23150" cy="47100"/>
            </a:xfrm>
            <a:custGeom>
              <a:rect b="b" l="l" r="r" t="t"/>
              <a:pathLst>
                <a:path extrusionOk="0" h="1884" w="926">
                  <a:moveTo>
                    <a:pt x="183" y="0"/>
                  </a:moveTo>
                  <a:lnTo>
                    <a:pt x="183" y="409"/>
                  </a:lnTo>
                  <a:lnTo>
                    <a:pt x="0" y="409"/>
                  </a:lnTo>
                  <a:lnTo>
                    <a:pt x="0" y="603"/>
                  </a:lnTo>
                  <a:lnTo>
                    <a:pt x="183" y="603"/>
                  </a:lnTo>
                  <a:lnTo>
                    <a:pt x="183" y="1399"/>
                  </a:lnTo>
                  <a:cubicBezTo>
                    <a:pt x="183" y="1582"/>
                    <a:pt x="215" y="1712"/>
                    <a:pt x="291" y="1776"/>
                  </a:cubicBezTo>
                  <a:cubicBezTo>
                    <a:pt x="355" y="1852"/>
                    <a:pt x="484" y="1884"/>
                    <a:pt x="678" y="1884"/>
                  </a:cubicBezTo>
                  <a:lnTo>
                    <a:pt x="926" y="1884"/>
                  </a:lnTo>
                  <a:lnTo>
                    <a:pt x="926" y="1679"/>
                  </a:lnTo>
                  <a:lnTo>
                    <a:pt x="678" y="1679"/>
                  </a:lnTo>
                  <a:cubicBezTo>
                    <a:pt x="571" y="1679"/>
                    <a:pt x="506" y="1669"/>
                    <a:pt x="474" y="1625"/>
                  </a:cubicBezTo>
                  <a:cubicBezTo>
                    <a:pt x="441" y="1593"/>
                    <a:pt x="420" y="1518"/>
                    <a:pt x="420" y="1399"/>
                  </a:cubicBezTo>
                  <a:lnTo>
                    <a:pt x="420" y="603"/>
                  </a:lnTo>
                  <a:lnTo>
                    <a:pt x="926" y="603"/>
                  </a:lnTo>
                  <a:lnTo>
                    <a:pt x="926" y="409"/>
                  </a:lnTo>
                  <a:lnTo>
                    <a:pt x="420" y="409"/>
                  </a:lnTo>
                  <a:lnTo>
                    <a:pt x="420" y="0"/>
                  </a:ln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6"/>
            <p:cNvSpPr/>
            <p:nvPr/>
          </p:nvSpPr>
          <p:spPr>
            <a:xfrm>
              <a:off x="4652550" y="4038100"/>
              <a:ext cx="29350" cy="38750"/>
            </a:xfrm>
            <a:custGeom>
              <a:rect b="b" l="l" r="r" t="t"/>
              <a:pathLst>
                <a:path extrusionOk="0" h="1550" w="1174">
                  <a:moveTo>
                    <a:pt x="743" y="0"/>
                  </a:moveTo>
                  <a:cubicBezTo>
                    <a:pt x="517" y="0"/>
                    <a:pt x="334" y="65"/>
                    <a:pt x="205" y="205"/>
                  </a:cubicBezTo>
                  <a:cubicBezTo>
                    <a:pt x="76" y="344"/>
                    <a:pt x="0" y="538"/>
                    <a:pt x="0" y="775"/>
                  </a:cubicBezTo>
                  <a:cubicBezTo>
                    <a:pt x="0" y="1012"/>
                    <a:pt x="65" y="1195"/>
                    <a:pt x="205" y="1335"/>
                  </a:cubicBezTo>
                  <a:cubicBezTo>
                    <a:pt x="334" y="1475"/>
                    <a:pt x="506" y="1550"/>
                    <a:pt x="732" y="1550"/>
                  </a:cubicBezTo>
                  <a:cubicBezTo>
                    <a:pt x="807" y="1550"/>
                    <a:pt x="883" y="1539"/>
                    <a:pt x="958" y="1518"/>
                  </a:cubicBezTo>
                  <a:cubicBezTo>
                    <a:pt x="1033" y="1507"/>
                    <a:pt x="1098" y="1485"/>
                    <a:pt x="1173" y="1453"/>
                  </a:cubicBezTo>
                  <a:lnTo>
                    <a:pt x="1173" y="1227"/>
                  </a:lnTo>
                  <a:cubicBezTo>
                    <a:pt x="1098" y="1270"/>
                    <a:pt x="1033" y="1292"/>
                    <a:pt x="958" y="1313"/>
                  </a:cubicBezTo>
                  <a:cubicBezTo>
                    <a:pt x="893" y="1335"/>
                    <a:pt x="829" y="1345"/>
                    <a:pt x="754" y="1345"/>
                  </a:cubicBezTo>
                  <a:cubicBezTo>
                    <a:pt x="603" y="1345"/>
                    <a:pt x="474" y="1292"/>
                    <a:pt x="388" y="1195"/>
                  </a:cubicBezTo>
                  <a:cubicBezTo>
                    <a:pt x="302" y="1087"/>
                    <a:pt x="258" y="947"/>
                    <a:pt x="258" y="775"/>
                  </a:cubicBezTo>
                  <a:cubicBezTo>
                    <a:pt x="258" y="592"/>
                    <a:pt x="302" y="452"/>
                    <a:pt x="388" y="355"/>
                  </a:cubicBezTo>
                  <a:cubicBezTo>
                    <a:pt x="474" y="258"/>
                    <a:pt x="603" y="205"/>
                    <a:pt x="754" y="205"/>
                  </a:cubicBezTo>
                  <a:cubicBezTo>
                    <a:pt x="829" y="205"/>
                    <a:pt x="893" y="215"/>
                    <a:pt x="958" y="237"/>
                  </a:cubicBezTo>
                  <a:cubicBezTo>
                    <a:pt x="1033" y="248"/>
                    <a:pt x="1098" y="280"/>
                    <a:pt x="1173" y="323"/>
                  </a:cubicBezTo>
                  <a:lnTo>
                    <a:pt x="1173" y="97"/>
                  </a:lnTo>
                  <a:cubicBezTo>
                    <a:pt x="1098" y="65"/>
                    <a:pt x="1033" y="43"/>
                    <a:pt x="958" y="22"/>
                  </a:cubicBezTo>
                  <a:cubicBezTo>
                    <a:pt x="893" y="11"/>
                    <a:pt x="818" y="0"/>
                    <a:pt x="743"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6"/>
            <p:cNvSpPr/>
            <p:nvPr/>
          </p:nvSpPr>
          <p:spPr>
            <a:xfrm>
              <a:off x="4692100" y="4024625"/>
              <a:ext cx="30700" cy="51150"/>
            </a:xfrm>
            <a:custGeom>
              <a:rect b="b" l="l" r="r" t="t"/>
              <a:pathLst>
                <a:path extrusionOk="0" h="2046" w="1228">
                  <a:moveTo>
                    <a:pt x="0" y="1"/>
                  </a:moveTo>
                  <a:lnTo>
                    <a:pt x="0" y="2046"/>
                  </a:lnTo>
                  <a:lnTo>
                    <a:pt x="237" y="2046"/>
                  </a:lnTo>
                  <a:lnTo>
                    <a:pt x="237" y="1217"/>
                  </a:lnTo>
                  <a:cubicBezTo>
                    <a:pt x="237" y="1066"/>
                    <a:pt x="280" y="959"/>
                    <a:pt x="355" y="873"/>
                  </a:cubicBezTo>
                  <a:cubicBezTo>
                    <a:pt x="431" y="787"/>
                    <a:pt x="528" y="754"/>
                    <a:pt x="667" y="754"/>
                  </a:cubicBezTo>
                  <a:cubicBezTo>
                    <a:pt x="775" y="754"/>
                    <a:pt x="850" y="787"/>
                    <a:pt x="904" y="851"/>
                  </a:cubicBezTo>
                  <a:cubicBezTo>
                    <a:pt x="958" y="927"/>
                    <a:pt x="990" y="1023"/>
                    <a:pt x="990" y="1163"/>
                  </a:cubicBezTo>
                  <a:lnTo>
                    <a:pt x="990" y="2046"/>
                  </a:lnTo>
                  <a:lnTo>
                    <a:pt x="1227" y="2046"/>
                  </a:lnTo>
                  <a:lnTo>
                    <a:pt x="1227" y="1163"/>
                  </a:lnTo>
                  <a:cubicBezTo>
                    <a:pt x="1227" y="959"/>
                    <a:pt x="1184" y="797"/>
                    <a:pt x="1098" y="701"/>
                  </a:cubicBezTo>
                  <a:cubicBezTo>
                    <a:pt x="1012" y="593"/>
                    <a:pt x="883" y="539"/>
                    <a:pt x="721" y="539"/>
                  </a:cubicBezTo>
                  <a:cubicBezTo>
                    <a:pt x="614" y="539"/>
                    <a:pt x="528" y="561"/>
                    <a:pt x="441" y="604"/>
                  </a:cubicBezTo>
                  <a:cubicBezTo>
                    <a:pt x="366" y="647"/>
                    <a:pt x="302" y="711"/>
                    <a:pt x="237" y="808"/>
                  </a:cubicBezTo>
                  <a:lnTo>
                    <a:pt x="237" y="1"/>
                  </a:ln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6"/>
            <p:cNvSpPr/>
            <p:nvPr/>
          </p:nvSpPr>
          <p:spPr>
            <a:xfrm>
              <a:off x="4732175" y="4038100"/>
              <a:ext cx="34200" cy="38750"/>
            </a:xfrm>
            <a:custGeom>
              <a:rect b="b" l="l" r="r" t="t"/>
              <a:pathLst>
                <a:path extrusionOk="0" h="1550" w="1368">
                  <a:moveTo>
                    <a:pt x="733" y="205"/>
                  </a:moveTo>
                  <a:cubicBezTo>
                    <a:pt x="851" y="205"/>
                    <a:pt x="948" y="248"/>
                    <a:pt x="1012" y="323"/>
                  </a:cubicBezTo>
                  <a:cubicBezTo>
                    <a:pt x="1088" y="398"/>
                    <a:pt x="1120" y="506"/>
                    <a:pt x="1131" y="635"/>
                  </a:cubicBezTo>
                  <a:lnTo>
                    <a:pt x="259" y="646"/>
                  </a:lnTo>
                  <a:cubicBezTo>
                    <a:pt x="281" y="506"/>
                    <a:pt x="324" y="398"/>
                    <a:pt x="399" y="323"/>
                  </a:cubicBezTo>
                  <a:cubicBezTo>
                    <a:pt x="485" y="248"/>
                    <a:pt x="593" y="205"/>
                    <a:pt x="733" y="205"/>
                  </a:cubicBezTo>
                  <a:close/>
                  <a:moveTo>
                    <a:pt x="722" y="0"/>
                  </a:moveTo>
                  <a:cubicBezTo>
                    <a:pt x="507" y="0"/>
                    <a:pt x="334" y="75"/>
                    <a:pt x="195" y="215"/>
                  </a:cubicBezTo>
                  <a:cubicBezTo>
                    <a:pt x="65" y="355"/>
                    <a:pt x="1" y="549"/>
                    <a:pt x="1" y="786"/>
                  </a:cubicBezTo>
                  <a:cubicBezTo>
                    <a:pt x="1" y="1022"/>
                    <a:pt x="76" y="1205"/>
                    <a:pt x="205" y="1345"/>
                  </a:cubicBezTo>
                  <a:cubicBezTo>
                    <a:pt x="345" y="1475"/>
                    <a:pt x="528" y="1550"/>
                    <a:pt x="765" y="1550"/>
                  </a:cubicBezTo>
                  <a:cubicBezTo>
                    <a:pt x="862" y="1550"/>
                    <a:pt x="959" y="1539"/>
                    <a:pt x="1045" y="1518"/>
                  </a:cubicBezTo>
                  <a:cubicBezTo>
                    <a:pt x="1131" y="1496"/>
                    <a:pt x="1228" y="1475"/>
                    <a:pt x="1314" y="1431"/>
                  </a:cubicBezTo>
                  <a:lnTo>
                    <a:pt x="1314" y="1205"/>
                  </a:lnTo>
                  <a:cubicBezTo>
                    <a:pt x="1228" y="1248"/>
                    <a:pt x="1142" y="1281"/>
                    <a:pt x="1056" y="1302"/>
                  </a:cubicBezTo>
                  <a:cubicBezTo>
                    <a:pt x="969" y="1324"/>
                    <a:pt x="873" y="1345"/>
                    <a:pt x="786" y="1345"/>
                  </a:cubicBezTo>
                  <a:cubicBezTo>
                    <a:pt x="625" y="1345"/>
                    <a:pt x="496" y="1302"/>
                    <a:pt x="410" y="1205"/>
                  </a:cubicBezTo>
                  <a:cubicBezTo>
                    <a:pt x="313" y="1119"/>
                    <a:pt x="270" y="1001"/>
                    <a:pt x="259" y="829"/>
                  </a:cubicBezTo>
                  <a:lnTo>
                    <a:pt x="1368" y="829"/>
                  </a:lnTo>
                  <a:lnTo>
                    <a:pt x="1368" y="710"/>
                  </a:lnTo>
                  <a:cubicBezTo>
                    <a:pt x="1368" y="495"/>
                    <a:pt x="1314" y="323"/>
                    <a:pt x="1195" y="194"/>
                  </a:cubicBezTo>
                  <a:cubicBezTo>
                    <a:pt x="1077" y="65"/>
                    <a:pt x="926" y="0"/>
                    <a:pt x="722"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6"/>
            <p:cNvSpPr/>
            <p:nvPr/>
          </p:nvSpPr>
          <p:spPr>
            <a:xfrm>
              <a:off x="4773625" y="4038100"/>
              <a:ext cx="28000" cy="38750"/>
            </a:xfrm>
            <a:custGeom>
              <a:rect b="b" l="l" r="r" t="t"/>
              <a:pathLst>
                <a:path extrusionOk="0" h="1550" w="1120">
                  <a:moveTo>
                    <a:pt x="571" y="0"/>
                  </a:moveTo>
                  <a:cubicBezTo>
                    <a:pt x="398" y="0"/>
                    <a:pt x="259" y="43"/>
                    <a:pt x="162" y="118"/>
                  </a:cubicBezTo>
                  <a:cubicBezTo>
                    <a:pt x="54" y="194"/>
                    <a:pt x="11" y="291"/>
                    <a:pt x="11" y="431"/>
                  </a:cubicBezTo>
                  <a:cubicBezTo>
                    <a:pt x="11" y="549"/>
                    <a:pt x="43" y="635"/>
                    <a:pt x="108" y="700"/>
                  </a:cubicBezTo>
                  <a:cubicBezTo>
                    <a:pt x="172" y="764"/>
                    <a:pt x="280" y="818"/>
                    <a:pt x="431" y="850"/>
                  </a:cubicBezTo>
                  <a:lnTo>
                    <a:pt x="517" y="872"/>
                  </a:lnTo>
                  <a:cubicBezTo>
                    <a:pt x="667" y="904"/>
                    <a:pt x="764" y="936"/>
                    <a:pt x="807" y="969"/>
                  </a:cubicBezTo>
                  <a:cubicBezTo>
                    <a:pt x="850" y="1001"/>
                    <a:pt x="872" y="1055"/>
                    <a:pt x="872" y="1119"/>
                  </a:cubicBezTo>
                  <a:cubicBezTo>
                    <a:pt x="872" y="1195"/>
                    <a:pt x="840" y="1248"/>
                    <a:pt x="786" y="1281"/>
                  </a:cubicBezTo>
                  <a:cubicBezTo>
                    <a:pt x="721" y="1324"/>
                    <a:pt x="635" y="1345"/>
                    <a:pt x="517" y="1345"/>
                  </a:cubicBezTo>
                  <a:cubicBezTo>
                    <a:pt x="431" y="1345"/>
                    <a:pt x="345" y="1335"/>
                    <a:pt x="259" y="1313"/>
                  </a:cubicBezTo>
                  <a:cubicBezTo>
                    <a:pt x="172" y="1281"/>
                    <a:pt x="86" y="1248"/>
                    <a:pt x="0" y="1205"/>
                  </a:cubicBezTo>
                  <a:lnTo>
                    <a:pt x="0" y="1453"/>
                  </a:lnTo>
                  <a:cubicBezTo>
                    <a:pt x="97" y="1485"/>
                    <a:pt x="183" y="1507"/>
                    <a:pt x="269" y="1518"/>
                  </a:cubicBezTo>
                  <a:cubicBezTo>
                    <a:pt x="355" y="1539"/>
                    <a:pt x="441" y="1550"/>
                    <a:pt x="517" y="1550"/>
                  </a:cubicBezTo>
                  <a:cubicBezTo>
                    <a:pt x="700" y="1550"/>
                    <a:pt x="850" y="1507"/>
                    <a:pt x="958" y="1421"/>
                  </a:cubicBezTo>
                  <a:cubicBezTo>
                    <a:pt x="1066" y="1345"/>
                    <a:pt x="1119" y="1238"/>
                    <a:pt x="1119" y="1098"/>
                  </a:cubicBezTo>
                  <a:cubicBezTo>
                    <a:pt x="1119" y="979"/>
                    <a:pt x="1087" y="893"/>
                    <a:pt x="1012" y="818"/>
                  </a:cubicBezTo>
                  <a:cubicBezTo>
                    <a:pt x="947" y="753"/>
                    <a:pt x="818" y="700"/>
                    <a:pt x="646" y="667"/>
                  </a:cubicBezTo>
                  <a:lnTo>
                    <a:pt x="571" y="646"/>
                  </a:lnTo>
                  <a:cubicBezTo>
                    <a:pt x="441" y="614"/>
                    <a:pt x="355" y="592"/>
                    <a:pt x="312" y="560"/>
                  </a:cubicBezTo>
                  <a:cubicBezTo>
                    <a:pt x="269" y="527"/>
                    <a:pt x="248" y="484"/>
                    <a:pt x="248" y="420"/>
                  </a:cubicBezTo>
                  <a:cubicBezTo>
                    <a:pt x="248" y="344"/>
                    <a:pt x="269" y="291"/>
                    <a:pt x="334" y="258"/>
                  </a:cubicBezTo>
                  <a:cubicBezTo>
                    <a:pt x="398" y="226"/>
                    <a:pt x="485" y="205"/>
                    <a:pt x="603" y="205"/>
                  </a:cubicBezTo>
                  <a:cubicBezTo>
                    <a:pt x="678" y="205"/>
                    <a:pt x="754" y="215"/>
                    <a:pt x="829" y="226"/>
                  </a:cubicBezTo>
                  <a:cubicBezTo>
                    <a:pt x="904" y="248"/>
                    <a:pt x="980" y="269"/>
                    <a:pt x="1044" y="312"/>
                  </a:cubicBezTo>
                  <a:lnTo>
                    <a:pt x="1044" y="75"/>
                  </a:lnTo>
                  <a:cubicBezTo>
                    <a:pt x="980" y="54"/>
                    <a:pt x="904" y="32"/>
                    <a:pt x="829" y="22"/>
                  </a:cubicBezTo>
                  <a:cubicBezTo>
                    <a:pt x="743" y="11"/>
                    <a:pt x="667" y="0"/>
                    <a:pt x="571"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6"/>
            <p:cNvSpPr/>
            <p:nvPr/>
          </p:nvSpPr>
          <p:spPr>
            <a:xfrm>
              <a:off x="4830125" y="4038100"/>
              <a:ext cx="28000" cy="38750"/>
            </a:xfrm>
            <a:custGeom>
              <a:rect b="b" l="l" r="r" t="t"/>
              <a:pathLst>
                <a:path extrusionOk="0" h="1550" w="1120">
                  <a:moveTo>
                    <a:pt x="571" y="0"/>
                  </a:moveTo>
                  <a:cubicBezTo>
                    <a:pt x="388" y="0"/>
                    <a:pt x="248" y="43"/>
                    <a:pt x="151" y="118"/>
                  </a:cubicBezTo>
                  <a:cubicBezTo>
                    <a:pt x="54" y="194"/>
                    <a:pt x="11" y="291"/>
                    <a:pt x="11" y="431"/>
                  </a:cubicBezTo>
                  <a:cubicBezTo>
                    <a:pt x="11" y="549"/>
                    <a:pt x="43" y="635"/>
                    <a:pt x="108" y="700"/>
                  </a:cubicBezTo>
                  <a:cubicBezTo>
                    <a:pt x="172" y="764"/>
                    <a:pt x="280" y="818"/>
                    <a:pt x="431" y="850"/>
                  </a:cubicBezTo>
                  <a:lnTo>
                    <a:pt x="517" y="872"/>
                  </a:lnTo>
                  <a:cubicBezTo>
                    <a:pt x="668" y="904"/>
                    <a:pt x="764" y="936"/>
                    <a:pt x="807" y="969"/>
                  </a:cubicBezTo>
                  <a:cubicBezTo>
                    <a:pt x="851" y="1001"/>
                    <a:pt x="872" y="1055"/>
                    <a:pt x="872" y="1119"/>
                  </a:cubicBezTo>
                  <a:cubicBezTo>
                    <a:pt x="872" y="1195"/>
                    <a:pt x="840" y="1248"/>
                    <a:pt x="775" y="1281"/>
                  </a:cubicBezTo>
                  <a:cubicBezTo>
                    <a:pt x="721" y="1324"/>
                    <a:pt x="635" y="1345"/>
                    <a:pt x="517" y="1345"/>
                  </a:cubicBezTo>
                  <a:cubicBezTo>
                    <a:pt x="431" y="1345"/>
                    <a:pt x="345" y="1335"/>
                    <a:pt x="259" y="1313"/>
                  </a:cubicBezTo>
                  <a:cubicBezTo>
                    <a:pt x="172" y="1281"/>
                    <a:pt x="86" y="1248"/>
                    <a:pt x="0" y="1205"/>
                  </a:cubicBezTo>
                  <a:lnTo>
                    <a:pt x="0" y="1453"/>
                  </a:lnTo>
                  <a:cubicBezTo>
                    <a:pt x="86" y="1485"/>
                    <a:pt x="183" y="1507"/>
                    <a:pt x="269" y="1518"/>
                  </a:cubicBezTo>
                  <a:cubicBezTo>
                    <a:pt x="355" y="1539"/>
                    <a:pt x="431" y="1550"/>
                    <a:pt x="517" y="1550"/>
                  </a:cubicBezTo>
                  <a:cubicBezTo>
                    <a:pt x="700" y="1550"/>
                    <a:pt x="851" y="1507"/>
                    <a:pt x="958" y="1421"/>
                  </a:cubicBezTo>
                  <a:cubicBezTo>
                    <a:pt x="1066" y="1345"/>
                    <a:pt x="1120" y="1238"/>
                    <a:pt x="1120" y="1098"/>
                  </a:cubicBezTo>
                  <a:cubicBezTo>
                    <a:pt x="1120" y="979"/>
                    <a:pt x="1087" y="893"/>
                    <a:pt x="1012" y="818"/>
                  </a:cubicBezTo>
                  <a:cubicBezTo>
                    <a:pt x="937" y="753"/>
                    <a:pt x="818" y="700"/>
                    <a:pt x="646" y="667"/>
                  </a:cubicBezTo>
                  <a:lnTo>
                    <a:pt x="560" y="646"/>
                  </a:lnTo>
                  <a:cubicBezTo>
                    <a:pt x="431" y="614"/>
                    <a:pt x="345" y="592"/>
                    <a:pt x="302" y="560"/>
                  </a:cubicBezTo>
                  <a:cubicBezTo>
                    <a:pt x="259" y="527"/>
                    <a:pt x="237" y="484"/>
                    <a:pt x="237" y="420"/>
                  </a:cubicBezTo>
                  <a:cubicBezTo>
                    <a:pt x="237" y="344"/>
                    <a:pt x="269" y="291"/>
                    <a:pt x="334" y="258"/>
                  </a:cubicBezTo>
                  <a:cubicBezTo>
                    <a:pt x="388" y="226"/>
                    <a:pt x="485" y="205"/>
                    <a:pt x="603" y="205"/>
                  </a:cubicBezTo>
                  <a:cubicBezTo>
                    <a:pt x="678" y="205"/>
                    <a:pt x="754" y="215"/>
                    <a:pt x="829" y="226"/>
                  </a:cubicBezTo>
                  <a:cubicBezTo>
                    <a:pt x="904" y="248"/>
                    <a:pt x="969" y="269"/>
                    <a:pt x="1044" y="312"/>
                  </a:cubicBezTo>
                  <a:lnTo>
                    <a:pt x="1044" y="75"/>
                  </a:lnTo>
                  <a:cubicBezTo>
                    <a:pt x="980" y="54"/>
                    <a:pt x="904" y="32"/>
                    <a:pt x="829" y="22"/>
                  </a:cubicBezTo>
                  <a:cubicBezTo>
                    <a:pt x="743" y="11"/>
                    <a:pt x="657" y="0"/>
                    <a:pt x="571"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6"/>
            <p:cNvSpPr/>
            <p:nvPr/>
          </p:nvSpPr>
          <p:spPr>
            <a:xfrm>
              <a:off x="4865100" y="4038100"/>
              <a:ext cx="33925" cy="38750"/>
            </a:xfrm>
            <a:custGeom>
              <a:rect b="b" l="l" r="r" t="t"/>
              <a:pathLst>
                <a:path extrusionOk="0" h="1550" w="1357">
                  <a:moveTo>
                    <a:pt x="678" y="205"/>
                  </a:moveTo>
                  <a:cubicBezTo>
                    <a:pt x="808" y="205"/>
                    <a:pt x="904" y="258"/>
                    <a:pt x="980" y="355"/>
                  </a:cubicBezTo>
                  <a:cubicBezTo>
                    <a:pt x="1055" y="463"/>
                    <a:pt x="1098" y="603"/>
                    <a:pt x="1098" y="775"/>
                  </a:cubicBezTo>
                  <a:cubicBezTo>
                    <a:pt x="1098" y="947"/>
                    <a:pt x="1055" y="1087"/>
                    <a:pt x="980" y="1184"/>
                  </a:cubicBezTo>
                  <a:cubicBezTo>
                    <a:pt x="904" y="1292"/>
                    <a:pt x="808" y="1345"/>
                    <a:pt x="678" y="1345"/>
                  </a:cubicBezTo>
                  <a:cubicBezTo>
                    <a:pt x="549" y="1345"/>
                    <a:pt x="442" y="1292"/>
                    <a:pt x="366" y="1184"/>
                  </a:cubicBezTo>
                  <a:cubicBezTo>
                    <a:pt x="291" y="1087"/>
                    <a:pt x="259" y="947"/>
                    <a:pt x="259" y="775"/>
                  </a:cubicBezTo>
                  <a:cubicBezTo>
                    <a:pt x="259" y="592"/>
                    <a:pt x="291" y="463"/>
                    <a:pt x="366" y="355"/>
                  </a:cubicBezTo>
                  <a:cubicBezTo>
                    <a:pt x="442" y="258"/>
                    <a:pt x="549" y="205"/>
                    <a:pt x="678" y="205"/>
                  </a:cubicBezTo>
                  <a:close/>
                  <a:moveTo>
                    <a:pt x="678" y="0"/>
                  </a:moveTo>
                  <a:cubicBezTo>
                    <a:pt x="463" y="0"/>
                    <a:pt x="302" y="65"/>
                    <a:pt x="183" y="205"/>
                  </a:cubicBezTo>
                  <a:cubicBezTo>
                    <a:pt x="65" y="344"/>
                    <a:pt x="0" y="527"/>
                    <a:pt x="0" y="775"/>
                  </a:cubicBezTo>
                  <a:cubicBezTo>
                    <a:pt x="0" y="1012"/>
                    <a:pt x="65" y="1205"/>
                    <a:pt x="183" y="1345"/>
                  </a:cubicBezTo>
                  <a:cubicBezTo>
                    <a:pt x="302" y="1475"/>
                    <a:pt x="463" y="1550"/>
                    <a:pt x="678" y="1550"/>
                  </a:cubicBezTo>
                  <a:cubicBezTo>
                    <a:pt x="883" y="1550"/>
                    <a:pt x="1055" y="1475"/>
                    <a:pt x="1173" y="1345"/>
                  </a:cubicBezTo>
                  <a:cubicBezTo>
                    <a:pt x="1292" y="1205"/>
                    <a:pt x="1356" y="1012"/>
                    <a:pt x="1356" y="775"/>
                  </a:cubicBezTo>
                  <a:cubicBezTo>
                    <a:pt x="1356" y="527"/>
                    <a:pt x="1292" y="344"/>
                    <a:pt x="1173" y="205"/>
                  </a:cubicBezTo>
                  <a:cubicBezTo>
                    <a:pt x="1055" y="65"/>
                    <a:pt x="883" y="0"/>
                    <a:pt x="678"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6"/>
            <p:cNvSpPr/>
            <p:nvPr/>
          </p:nvSpPr>
          <p:spPr>
            <a:xfrm>
              <a:off x="4908425" y="4038900"/>
              <a:ext cx="30700" cy="37950"/>
            </a:xfrm>
            <a:custGeom>
              <a:rect b="b" l="l" r="r" t="t"/>
              <a:pathLst>
                <a:path extrusionOk="0" h="1518" w="1228">
                  <a:moveTo>
                    <a:pt x="0" y="0"/>
                  </a:moveTo>
                  <a:lnTo>
                    <a:pt x="0" y="894"/>
                  </a:lnTo>
                  <a:cubicBezTo>
                    <a:pt x="0" y="1098"/>
                    <a:pt x="43" y="1249"/>
                    <a:pt x="129" y="1356"/>
                  </a:cubicBezTo>
                  <a:cubicBezTo>
                    <a:pt x="215" y="1464"/>
                    <a:pt x="345" y="1518"/>
                    <a:pt x="506" y="1518"/>
                  </a:cubicBezTo>
                  <a:cubicBezTo>
                    <a:pt x="614" y="1518"/>
                    <a:pt x="700" y="1496"/>
                    <a:pt x="786" y="1453"/>
                  </a:cubicBezTo>
                  <a:cubicBezTo>
                    <a:pt x="861" y="1410"/>
                    <a:pt x="926" y="1335"/>
                    <a:pt x="990" y="1249"/>
                  </a:cubicBezTo>
                  <a:lnTo>
                    <a:pt x="990" y="1475"/>
                  </a:lnTo>
                  <a:lnTo>
                    <a:pt x="1227" y="1475"/>
                  </a:lnTo>
                  <a:lnTo>
                    <a:pt x="1227" y="0"/>
                  </a:lnTo>
                  <a:lnTo>
                    <a:pt x="990" y="0"/>
                  </a:lnTo>
                  <a:lnTo>
                    <a:pt x="990" y="840"/>
                  </a:lnTo>
                  <a:cubicBezTo>
                    <a:pt x="990" y="980"/>
                    <a:pt x="947" y="1098"/>
                    <a:pt x="872" y="1173"/>
                  </a:cubicBezTo>
                  <a:cubicBezTo>
                    <a:pt x="797" y="1260"/>
                    <a:pt x="689" y="1303"/>
                    <a:pt x="560" y="1303"/>
                  </a:cubicBezTo>
                  <a:cubicBezTo>
                    <a:pt x="452" y="1303"/>
                    <a:pt x="377" y="1270"/>
                    <a:pt x="323" y="1195"/>
                  </a:cubicBezTo>
                  <a:cubicBezTo>
                    <a:pt x="258" y="1130"/>
                    <a:pt x="237" y="1023"/>
                    <a:pt x="237" y="883"/>
                  </a:cubicBezTo>
                  <a:lnTo>
                    <a:pt x="237" y="0"/>
                  </a:ln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6"/>
            <p:cNvSpPr/>
            <p:nvPr/>
          </p:nvSpPr>
          <p:spPr>
            <a:xfrm>
              <a:off x="4951200" y="4038100"/>
              <a:ext cx="21550" cy="37675"/>
            </a:xfrm>
            <a:custGeom>
              <a:rect b="b" l="l" r="r" t="t"/>
              <a:pathLst>
                <a:path extrusionOk="0" h="1507" w="862">
                  <a:moveTo>
                    <a:pt x="743" y="0"/>
                  </a:moveTo>
                  <a:cubicBezTo>
                    <a:pt x="625" y="0"/>
                    <a:pt x="528" y="22"/>
                    <a:pt x="442" y="65"/>
                  </a:cubicBezTo>
                  <a:cubicBezTo>
                    <a:pt x="366" y="108"/>
                    <a:pt x="302" y="172"/>
                    <a:pt x="248" y="269"/>
                  </a:cubicBezTo>
                  <a:lnTo>
                    <a:pt x="248" y="32"/>
                  </a:lnTo>
                  <a:lnTo>
                    <a:pt x="0" y="32"/>
                  </a:lnTo>
                  <a:lnTo>
                    <a:pt x="0" y="1507"/>
                  </a:lnTo>
                  <a:lnTo>
                    <a:pt x="248" y="1507"/>
                  </a:lnTo>
                  <a:lnTo>
                    <a:pt x="248" y="732"/>
                  </a:lnTo>
                  <a:cubicBezTo>
                    <a:pt x="248" y="570"/>
                    <a:pt x="280" y="441"/>
                    <a:pt x="355" y="344"/>
                  </a:cubicBezTo>
                  <a:cubicBezTo>
                    <a:pt x="431" y="258"/>
                    <a:pt x="538" y="215"/>
                    <a:pt x="668" y="215"/>
                  </a:cubicBezTo>
                  <a:cubicBezTo>
                    <a:pt x="711" y="215"/>
                    <a:pt x="743" y="215"/>
                    <a:pt x="775" y="226"/>
                  </a:cubicBezTo>
                  <a:cubicBezTo>
                    <a:pt x="808" y="237"/>
                    <a:pt x="840" y="248"/>
                    <a:pt x="861" y="258"/>
                  </a:cubicBezTo>
                  <a:lnTo>
                    <a:pt x="861" y="11"/>
                  </a:lnTo>
                  <a:cubicBezTo>
                    <a:pt x="840" y="11"/>
                    <a:pt x="818" y="11"/>
                    <a:pt x="797"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6"/>
            <p:cNvSpPr/>
            <p:nvPr/>
          </p:nvSpPr>
          <p:spPr>
            <a:xfrm>
              <a:off x="4975150" y="4038100"/>
              <a:ext cx="29075" cy="38750"/>
            </a:xfrm>
            <a:custGeom>
              <a:rect b="b" l="l" r="r" t="t"/>
              <a:pathLst>
                <a:path extrusionOk="0" h="1550" w="1163">
                  <a:moveTo>
                    <a:pt x="743" y="0"/>
                  </a:moveTo>
                  <a:cubicBezTo>
                    <a:pt x="506" y="0"/>
                    <a:pt x="323" y="65"/>
                    <a:pt x="194" y="205"/>
                  </a:cubicBezTo>
                  <a:cubicBezTo>
                    <a:pt x="65" y="344"/>
                    <a:pt x="0" y="538"/>
                    <a:pt x="0" y="775"/>
                  </a:cubicBezTo>
                  <a:cubicBezTo>
                    <a:pt x="0" y="1012"/>
                    <a:pt x="65" y="1195"/>
                    <a:pt x="194" y="1335"/>
                  </a:cubicBezTo>
                  <a:cubicBezTo>
                    <a:pt x="323" y="1475"/>
                    <a:pt x="495" y="1550"/>
                    <a:pt x="721" y="1550"/>
                  </a:cubicBezTo>
                  <a:cubicBezTo>
                    <a:pt x="807" y="1550"/>
                    <a:pt x="883" y="1539"/>
                    <a:pt x="947" y="1518"/>
                  </a:cubicBezTo>
                  <a:cubicBezTo>
                    <a:pt x="1023" y="1507"/>
                    <a:pt x="1098" y="1485"/>
                    <a:pt x="1163" y="1453"/>
                  </a:cubicBezTo>
                  <a:lnTo>
                    <a:pt x="1163" y="1227"/>
                  </a:lnTo>
                  <a:cubicBezTo>
                    <a:pt x="1098" y="1270"/>
                    <a:pt x="1023" y="1292"/>
                    <a:pt x="958" y="1313"/>
                  </a:cubicBezTo>
                  <a:cubicBezTo>
                    <a:pt x="883" y="1335"/>
                    <a:pt x="818" y="1345"/>
                    <a:pt x="743" y="1345"/>
                  </a:cubicBezTo>
                  <a:cubicBezTo>
                    <a:pt x="592" y="1345"/>
                    <a:pt x="474" y="1292"/>
                    <a:pt x="388" y="1195"/>
                  </a:cubicBezTo>
                  <a:cubicBezTo>
                    <a:pt x="302" y="1087"/>
                    <a:pt x="248" y="947"/>
                    <a:pt x="248" y="775"/>
                  </a:cubicBezTo>
                  <a:cubicBezTo>
                    <a:pt x="248" y="592"/>
                    <a:pt x="302" y="452"/>
                    <a:pt x="388" y="355"/>
                  </a:cubicBezTo>
                  <a:cubicBezTo>
                    <a:pt x="474" y="258"/>
                    <a:pt x="592" y="205"/>
                    <a:pt x="743" y="205"/>
                  </a:cubicBezTo>
                  <a:cubicBezTo>
                    <a:pt x="818" y="205"/>
                    <a:pt x="883" y="215"/>
                    <a:pt x="958" y="237"/>
                  </a:cubicBezTo>
                  <a:cubicBezTo>
                    <a:pt x="1023" y="248"/>
                    <a:pt x="1098" y="280"/>
                    <a:pt x="1163" y="323"/>
                  </a:cubicBezTo>
                  <a:lnTo>
                    <a:pt x="1163" y="97"/>
                  </a:lnTo>
                  <a:cubicBezTo>
                    <a:pt x="1098" y="65"/>
                    <a:pt x="1023" y="43"/>
                    <a:pt x="958" y="22"/>
                  </a:cubicBezTo>
                  <a:cubicBezTo>
                    <a:pt x="883" y="11"/>
                    <a:pt x="807" y="0"/>
                    <a:pt x="743"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6"/>
            <p:cNvSpPr/>
            <p:nvPr/>
          </p:nvSpPr>
          <p:spPr>
            <a:xfrm>
              <a:off x="5012000" y="4038100"/>
              <a:ext cx="34200" cy="38750"/>
            </a:xfrm>
            <a:custGeom>
              <a:rect b="b" l="l" r="r" t="t"/>
              <a:pathLst>
                <a:path extrusionOk="0" h="1550" w="1368">
                  <a:moveTo>
                    <a:pt x="732" y="205"/>
                  </a:moveTo>
                  <a:cubicBezTo>
                    <a:pt x="851" y="205"/>
                    <a:pt x="937" y="248"/>
                    <a:pt x="1012" y="323"/>
                  </a:cubicBezTo>
                  <a:cubicBezTo>
                    <a:pt x="1088" y="398"/>
                    <a:pt x="1120" y="506"/>
                    <a:pt x="1120" y="635"/>
                  </a:cubicBezTo>
                  <a:lnTo>
                    <a:pt x="259" y="646"/>
                  </a:lnTo>
                  <a:cubicBezTo>
                    <a:pt x="280" y="506"/>
                    <a:pt x="323" y="398"/>
                    <a:pt x="399" y="323"/>
                  </a:cubicBezTo>
                  <a:cubicBezTo>
                    <a:pt x="485" y="248"/>
                    <a:pt x="593" y="205"/>
                    <a:pt x="732" y="205"/>
                  </a:cubicBezTo>
                  <a:close/>
                  <a:moveTo>
                    <a:pt x="722" y="0"/>
                  </a:moveTo>
                  <a:cubicBezTo>
                    <a:pt x="506" y="0"/>
                    <a:pt x="323" y="75"/>
                    <a:pt x="194" y="215"/>
                  </a:cubicBezTo>
                  <a:cubicBezTo>
                    <a:pt x="65" y="355"/>
                    <a:pt x="1" y="549"/>
                    <a:pt x="1" y="786"/>
                  </a:cubicBezTo>
                  <a:cubicBezTo>
                    <a:pt x="1" y="1022"/>
                    <a:pt x="76" y="1205"/>
                    <a:pt x="205" y="1345"/>
                  </a:cubicBezTo>
                  <a:cubicBezTo>
                    <a:pt x="345" y="1475"/>
                    <a:pt x="528" y="1550"/>
                    <a:pt x="765" y="1550"/>
                  </a:cubicBezTo>
                  <a:cubicBezTo>
                    <a:pt x="862" y="1550"/>
                    <a:pt x="948" y="1539"/>
                    <a:pt x="1045" y="1518"/>
                  </a:cubicBezTo>
                  <a:cubicBezTo>
                    <a:pt x="1131" y="1496"/>
                    <a:pt x="1228" y="1475"/>
                    <a:pt x="1314" y="1431"/>
                  </a:cubicBezTo>
                  <a:lnTo>
                    <a:pt x="1314" y="1205"/>
                  </a:lnTo>
                  <a:cubicBezTo>
                    <a:pt x="1228" y="1248"/>
                    <a:pt x="1141" y="1281"/>
                    <a:pt x="1055" y="1302"/>
                  </a:cubicBezTo>
                  <a:cubicBezTo>
                    <a:pt x="958" y="1324"/>
                    <a:pt x="872" y="1345"/>
                    <a:pt x="786" y="1345"/>
                  </a:cubicBezTo>
                  <a:cubicBezTo>
                    <a:pt x="625" y="1345"/>
                    <a:pt x="496" y="1302"/>
                    <a:pt x="410" y="1205"/>
                  </a:cubicBezTo>
                  <a:cubicBezTo>
                    <a:pt x="313" y="1119"/>
                    <a:pt x="270" y="1001"/>
                    <a:pt x="259" y="829"/>
                  </a:cubicBezTo>
                  <a:lnTo>
                    <a:pt x="1367" y="829"/>
                  </a:lnTo>
                  <a:lnTo>
                    <a:pt x="1367" y="710"/>
                  </a:lnTo>
                  <a:cubicBezTo>
                    <a:pt x="1367" y="495"/>
                    <a:pt x="1314" y="323"/>
                    <a:pt x="1195" y="194"/>
                  </a:cubicBezTo>
                  <a:cubicBezTo>
                    <a:pt x="1077" y="65"/>
                    <a:pt x="926" y="0"/>
                    <a:pt x="722"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6"/>
            <p:cNvSpPr/>
            <p:nvPr/>
          </p:nvSpPr>
          <p:spPr>
            <a:xfrm>
              <a:off x="5077650" y="4026800"/>
              <a:ext cx="31775" cy="48975"/>
            </a:xfrm>
            <a:custGeom>
              <a:rect b="b" l="l" r="r" t="t"/>
              <a:pathLst>
                <a:path extrusionOk="0" h="1959" w="1271">
                  <a:moveTo>
                    <a:pt x="1" y="0"/>
                  </a:moveTo>
                  <a:lnTo>
                    <a:pt x="1" y="1959"/>
                  </a:lnTo>
                  <a:lnTo>
                    <a:pt x="1271" y="1959"/>
                  </a:lnTo>
                  <a:lnTo>
                    <a:pt x="1271" y="1733"/>
                  </a:lnTo>
                  <a:lnTo>
                    <a:pt x="270" y="1733"/>
                  </a:lnTo>
                  <a:lnTo>
                    <a:pt x="270" y="1022"/>
                  </a:lnTo>
                  <a:lnTo>
                    <a:pt x="1206" y="1022"/>
                  </a:lnTo>
                  <a:lnTo>
                    <a:pt x="1206" y="796"/>
                  </a:lnTo>
                  <a:lnTo>
                    <a:pt x="270" y="796"/>
                  </a:lnTo>
                  <a:lnTo>
                    <a:pt x="270" y="226"/>
                  </a:lnTo>
                  <a:lnTo>
                    <a:pt x="1238" y="226"/>
                  </a:lnTo>
                  <a:lnTo>
                    <a:pt x="1238" y="0"/>
                  </a:ln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6"/>
            <p:cNvSpPr/>
            <p:nvPr/>
          </p:nvSpPr>
          <p:spPr>
            <a:xfrm>
              <a:off x="5120175" y="4026800"/>
              <a:ext cx="6750" cy="48975"/>
            </a:xfrm>
            <a:custGeom>
              <a:rect b="b" l="l" r="r" t="t"/>
              <a:pathLst>
                <a:path extrusionOk="0" h="1959" w="270">
                  <a:moveTo>
                    <a:pt x="0" y="0"/>
                  </a:moveTo>
                  <a:lnTo>
                    <a:pt x="0" y="1959"/>
                  </a:lnTo>
                  <a:lnTo>
                    <a:pt x="269" y="1959"/>
                  </a:lnTo>
                  <a:lnTo>
                    <a:pt x="269" y="0"/>
                  </a:ln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6"/>
            <p:cNvSpPr/>
            <p:nvPr/>
          </p:nvSpPr>
          <p:spPr>
            <a:xfrm>
              <a:off x="5140075" y="4026800"/>
              <a:ext cx="41200" cy="48975"/>
            </a:xfrm>
            <a:custGeom>
              <a:rect b="b" l="l" r="r" t="t"/>
              <a:pathLst>
                <a:path extrusionOk="0" h="1959" w="1648">
                  <a:moveTo>
                    <a:pt x="582" y="215"/>
                  </a:moveTo>
                  <a:cubicBezTo>
                    <a:pt x="861" y="215"/>
                    <a:pt x="1055" y="280"/>
                    <a:pt x="1184" y="398"/>
                  </a:cubicBezTo>
                  <a:cubicBezTo>
                    <a:pt x="1303" y="517"/>
                    <a:pt x="1367" y="710"/>
                    <a:pt x="1367" y="979"/>
                  </a:cubicBezTo>
                  <a:cubicBezTo>
                    <a:pt x="1367" y="1238"/>
                    <a:pt x="1303" y="1431"/>
                    <a:pt x="1184" y="1561"/>
                  </a:cubicBezTo>
                  <a:cubicBezTo>
                    <a:pt x="1055" y="1679"/>
                    <a:pt x="861" y="1744"/>
                    <a:pt x="582" y="1744"/>
                  </a:cubicBezTo>
                  <a:lnTo>
                    <a:pt x="270" y="1744"/>
                  </a:lnTo>
                  <a:lnTo>
                    <a:pt x="270" y="215"/>
                  </a:lnTo>
                  <a:close/>
                  <a:moveTo>
                    <a:pt x="0" y="0"/>
                  </a:moveTo>
                  <a:lnTo>
                    <a:pt x="0" y="1959"/>
                  </a:lnTo>
                  <a:lnTo>
                    <a:pt x="549" y="1959"/>
                  </a:lnTo>
                  <a:cubicBezTo>
                    <a:pt x="926" y="1959"/>
                    <a:pt x="1206" y="1883"/>
                    <a:pt x="1378" y="1722"/>
                  </a:cubicBezTo>
                  <a:cubicBezTo>
                    <a:pt x="1561" y="1561"/>
                    <a:pt x="1647" y="1313"/>
                    <a:pt x="1647" y="979"/>
                  </a:cubicBezTo>
                  <a:cubicBezTo>
                    <a:pt x="1647" y="635"/>
                    <a:pt x="1561" y="398"/>
                    <a:pt x="1378" y="237"/>
                  </a:cubicBezTo>
                  <a:cubicBezTo>
                    <a:pt x="1206" y="75"/>
                    <a:pt x="926" y="0"/>
                    <a:pt x="549" y="0"/>
                  </a:cubicBezTo>
                  <a:close/>
                </a:path>
              </a:pathLst>
            </a:custGeom>
            <a:solidFill>
              <a:srgbClr val="FC3D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6"/>
            <p:cNvSpPr/>
            <p:nvPr/>
          </p:nvSpPr>
          <p:spPr>
            <a:xfrm>
              <a:off x="4727350" y="2199900"/>
              <a:ext cx="692575" cy="300"/>
            </a:xfrm>
            <a:custGeom>
              <a:rect b="b" l="l" r="r" t="t"/>
              <a:pathLst>
                <a:path extrusionOk="0" fill="none" h="12" w="27703">
                  <a:moveTo>
                    <a:pt x="0" y="11"/>
                  </a:moveTo>
                  <a:cubicBezTo>
                    <a:pt x="6425" y="11"/>
                    <a:pt x="12850" y="11"/>
                    <a:pt x="27702" y="1"/>
                  </a:cubicBezTo>
                  <a:moveTo>
                    <a:pt x="0" y="11"/>
                  </a:moveTo>
                  <a:cubicBezTo>
                    <a:pt x="6318" y="11"/>
                    <a:pt x="12646" y="11"/>
                    <a:pt x="27702" y="1"/>
                  </a:cubicBez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6"/>
            <p:cNvSpPr/>
            <p:nvPr/>
          </p:nvSpPr>
          <p:spPr>
            <a:xfrm>
              <a:off x="5374150" y="2178650"/>
              <a:ext cx="45775" cy="42525"/>
            </a:xfrm>
            <a:custGeom>
              <a:rect b="b" l="l" r="r" t="t"/>
              <a:pathLst>
                <a:path extrusionOk="0" h="1701" w="1831">
                  <a:moveTo>
                    <a:pt x="1830" y="851"/>
                  </a:moveTo>
                  <a:lnTo>
                    <a:pt x="1" y="1701"/>
                  </a:lnTo>
                  <a:lnTo>
                    <a:pt x="1" y="0"/>
                  </a:lnTo>
                  <a:lnTo>
                    <a:pt x="1830" y="85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6"/>
            <p:cNvSpPr/>
            <p:nvPr/>
          </p:nvSpPr>
          <p:spPr>
            <a:xfrm>
              <a:off x="5374150" y="2178650"/>
              <a:ext cx="45775" cy="42525"/>
            </a:xfrm>
            <a:custGeom>
              <a:rect b="b" l="l" r="r" t="t"/>
              <a:pathLst>
                <a:path extrusionOk="0" fill="none" h="1701" w="1831">
                  <a:moveTo>
                    <a:pt x="1830" y="851"/>
                  </a:moveTo>
                  <a:cubicBezTo>
                    <a:pt x="1400" y="1044"/>
                    <a:pt x="980" y="1249"/>
                    <a:pt x="1" y="1701"/>
                  </a:cubicBezTo>
                  <a:moveTo>
                    <a:pt x="1830" y="851"/>
                  </a:moveTo>
                  <a:cubicBezTo>
                    <a:pt x="1411" y="1044"/>
                    <a:pt x="991" y="1238"/>
                    <a:pt x="1" y="1701"/>
                  </a:cubicBezTo>
                  <a:moveTo>
                    <a:pt x="1" y="1701"/>
                  </a:moveTo>
                  <a:cubicBezTo>
                    <a:pt x="1" y="1249"/>
                    <a:pt x="1" y="786"/>
                    <a:pt x="1" y="0"/>
                  </a:cubicBezTo>
                  <a:moveTo>
                    <a:pt x="1" y="1701"/>
                  </a:moveTo>
                  <a:cubicBezTo>
                    <a:pt x="1" y="1130"/>
                    <a:pt x="1" y="560"/>
                    <a:pt x="1" y="0"/>
                  </a:cubicBezTo>
                  <a:moveTo>
                    <a:pt x="1" y="0"/>
                  </a:moveTo>
                  <a:cubicBezTo>
                    <a:pt x="657" y="302"/>
                    <a:pt x="1314" y="614"/>
                    <a:pt x="1830" y="851"/>
                  </a:cubicBezTo>
                  <a:moveTo>
                    <a:pt x="1" y="0"/>
                  </a:moveTo>
                  <a:cubicBezTo>
                    <a:pt x="388" y="173"/>
                    <a:pt x="776" y="356"/>
                    <a:pt x="1830" y="851"/>
                  </a:cubicBezTo>
                  <a:moveTo>
                    <a:pt x="1830" y="851"/>
                  </a:moveTo>
                  <a:lnTo>
                    <a:pt x="1830" y="851"/>
                  </a:lnTo>
                  <a:close/>
                  <a:moveTo>
                    <a:pt x="1830" y="851"/>
                  </a:moveTo>
                  <a:lnTo>
                    <a:pt x="1830" y="851"/>
                  </a:ln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6"/>
            <p:cNvSpPr/>
            <p:nvPr/>
          </p:nvSpPr>
          <p:spPr>
            <a:xfrm>
              <a:off x="5806250" y="2199900"/>
              <a:ext cx="1151325" cy="25"/>
            </a:xfrm>
            <a:custGeom>
              <a:rect b="b" l="l" r="r" t="t"/>
              <a:pathLst>
                <a:path extrusionOk="0" fill="none" h="1" w="46053">
                  <a:moveTo>
                    <a:pt x="1" y="1"/>
                  </a:moveTo>
                  <a:lnTo>
                    <a:pt x="46053" y="1"/>
                  </a:lnTo>
                  <a:moveTo>
                    <a:pt x="1" y="1"/>
                  </a:moveTo>
                  <a:lnTo>
                    <a:pt x="46053" y="1"/>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6"/>
            <p:cNvSpPr/>
            <p:nvPr/>
          </p:nvSpPr>
          <p:spPr>
            <a:xfrm>
              <a:off x="6911825" y="2178650"/>
              <a:ext cx="45750" cy="42525"/>
            </a:xfrm>
            <a:custGeom>
              <a:rect b="b" l="l" r="r" t="t"/>
              <a:pathLst>
                <a:path extrusionOk="0" h="1701" w="1830">
                  <a:moveTo>
                    <a:pt x="1830" y="851"/>
                  </a:moveTo>
                  <a:lnTo>
                    <a:pt x="0" y="1701"/>
                  </a:lnTo>
                  <a:lnTo>
                    <a:pt x="0" y="0"/>
                  </a:lnTo>
                  <a:lnTo>
                    <a:pt x="1830" y="85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6"/>
            <p:cNvSpPr/>
            <p:nvPr/>
          </p:nvSpPr>
          <p:spPr>
            <a:xfrm>
              <a:off x="6911825" y="2178650"/>
              <a:ext cx="45750" cy="42525"/>
            </a:xfrm>
            <a:custGeom>
              <a:rect b="b" l="l" r="r" t="t"/>
              <a:pathLst>
                <a:path extrusionOk="0" fill="none" h="1701" w="1830">
                  <a:moveTo>
                    <a:pt x="1830" y="851"/>
                  </a:moveTo>
                  <a:cubicBezTo>
                    <a:pt x="1281" y="1109"/>
                    <a:pt x="721" y="1367"/>
                    <a:pt x="0" y="1701"/>
                  </a:cubicBezTo>
                  <a:moveTo>
                    <a:pt x="1830" y="851"/>
                  </a:moveTo>
                  <a:cubicBezTo>
                    <a:pt x="1238" y="1120"/>
                    <a:pt x="657" y="1400"/>
                    <a:pt x="0" y="1701"/>
                  </a:cubicBezTo>
                  <a:moveTo>
                    <a:pt x="0" y="1701"/>
                  </a:moveTo>
                  <a:lnTo>
                    <a:pt x="0" y="0"/>
                  </a:lnTo>
                  <a:moveTo>
                    <a:pt x="0" y="1701"/>
                  </a:moveTo>
                  <a:lnTo>
                    <a:pt x="0" y="0"/>
                  </a:lnTo>
                  <a:moveTo>
                    <a:pt x="0" y="0"/>
                  </a:moveTo>
                  <a:cubicBezTo>
                    <a:pt x="549" y="248"/>
                    <a:pt x="1109" y="506"/>
                    <a:pt x="1830" y="851"/>
                  </a:cubicBezTo>
                  <a:moveTo>
                    <a:pt x="0" y="0"/>
                  </a:moveTo>
                  <a:cubicBezTo>
                    <a:pt x="366" y="173"/>
                    <a:pt x="743" y="345"/>
                    <a:pt x="1830" y="851"/>
                  </a:cubicBezTo>
                  <a:moveTo>
                    <a:pt x="1830" y="851"/>
                  </a:moveTo>
                  <a:lnTo>
                    <a:pt x="1830" y="851"/>
                  </a:lnTo>
                  <a:close/>
                  <a:moveTo>
                    <a:pt x="1830" y="851"/>
                  </a:moveTo>
                  <a:lnTo>
                    <a:pt x="1830" y="851"/>
                  </a:ln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6"/>
            <p:cNvSpPr/>
            <p:nvPr/>
          </p:nvSpPr>
          <p:spPr>
            <a:xfrm>
              <a:off x="2549575" y="2739625"/>
              <a:ext cx="217175" cy="575"/>
            </a:xfrm>
            <a:custGeom>
              <a:rect b="b" l="l" r="r" t="t"/>
              <a:pathLst>
                <a:path extrusionOk="0" fill="none" h="23" w="8687">
                  <a:moveTo>
                    <a:pt x="1" y="1"/>
                  </a:moveTo>
                  <a:cubicBezTo>
                    <a:pt x="3327" y="11"/>
                    <a:pt x="6663" y="11"/>
                    <a:pt x="8686" y="22"/>
                  </a:cubicBezTo>
                  <a:moveTo>
                    <a:pt x="1" y="1"/>
                  </a:moveTo>
                  <a:cubicBezTo>
                    <a:pt x="2240" y="11"/>
                    <a:pt x="4467" y="11"/>
                    <a:pt x="8686" y="22"/>
                  </a:cubicBez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6"/>
            <p:cNvSpPr/>
            <p:nvPr/>
          </p:nvSpPr>
          <p:spPr>
            <a:xfrm>
              <a:off x="2720975" y="2718650"/>
              <a:ext cx="45775" cy="42800"/>
            </a:xfrm>
            <a:custGeom>
              <a:rect b="b" l="l" r="r" t="t"/>
              <a:pathLst>
                <a:path extrusionOk="0" h="1712" w="1831">
                  <a:moveTo>
                    <a:pt x="1830" y="861"/>
                  </a:moveTo>
                  <a:lnTo>
                    <a:pt x="1" y="1711"/>
                  </a:lnTo>
                  <a:lnTo>
                    <a:pt x="1" y="0"/>
                  </a:lnTo>
                  <a:lnTo>
                    <a:pt x="1830" y="86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6"/>
            <p:cNvSpPr/>
            <p:nvPr/>
          </p:nvSpPr>
          <p:spPr>
            <a:xfrm>
              <a:off x="2720975" y="2718650"/>
              <a:ext cx="45775" cy="42800"/>
            </a:xfrm>
            <a:custGeom>
              <a:rect b="b" l="l" r="r" t="t"/>
              <a:pathLst>
                <a:path extrusionOk="0" fill="none" h="1712" w="1831">
                  <a:moveTo>
                    <a:pt x="1830" y="861"/>
                  </a:moveTo>
                  <a:cubicBezTo>
                    <a:pt x="1131" y="1184"/>
                    <a:pt x="431" y="1507"/>
                    <a:pt x="1" y="1711"/>
                  </a:cubicBezTo>
                  <a:moveTo>
                    <a:pt x="1830" y="861"/>
                  </a:moveTo>
                  <a:cubicBezTo>
                    <a:pt x="1357" y="1076"/>
                    <a:pt x="883" y="1292"/>
                    <a:pt x="1" y="1711"/>
                  </a:cubicBezTo>
                  <a:moveTo>
                    <a:pt x="1" y="1711"/>
                  </a:moveTo>
                  <a:cubicBezTo>
                    <a:pt x="1" y="1152"/>
                    <a:pt x="1" y="603"/>
                    <a:pt x="1" y="0"/>
                  </a:cubicBezTo>
                  <a:moveTo>
                    <a:pt x="1" y="1711"/>
                  </a:moveTo>
                  <a:cubicBezTo>
                    <a:pt x="1" y="1119"/>
                    <a:pt x="1" y="538"/>
                    <a:pt x="1" y="0"/>
                  </a:cubicBezTo>
                  <a:moveTo>
                    <a:pt x="1" y="0"/>
                  </a:moveTo>
                  <a:cubicBezTo>
                    <a:pt x="722" y="334"/>
                    <a:pt x="1443" y="678"/>
                    <a:pt x="1830" y="861"/>
                  </a:cubicBezTo>
                  <a:moveTo>
                    <a:pt x="1" y="0"/>
                  </a:moveTo>
                  <a:cubicBezTo>
                    <a:pt x="410" y="194"/>
                    <a:pt x="819" y="388"/>
                    <a:pt x="1830" y="861"/>
                  </a:cubicBezTo>
                  <a:moveTo>
                    <a:pt x="1830" y="861"/>
                  </a:moveTo>
                  <a:lnTo>
                    <a:pt x="1830" y="861"/>
                  </a:lnTo>
                  <a:close/>
                  <a:moveTo>
                    <a:pt x="1830" y="861"/>
                  </a:moveTo>
                  <a:lnTo>
                    <a:pt x="1830" y="861"/>
                  </a:ln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6"/>
            <p:cNvSpPr/>
            <p:nvPr/>
          </p:nvSpPr>
          <p:spPr>
            <a:xfrm>
              <a:off x="3077750" y="2747700"/>
              <a:ext cx="279025" cy="454450"/>
            </a:xfrm>
            <a:custGeom>
              <a:rect b="b" l="l" r="r" t="t"/>
              <a:pathLst>
                <a:path extrusionOk="0" fill="none" h="18178" w="11161">
                  <a:moveTo>
                    <a:pt x="6458" y="1"/>
                  </a:moveTo>
                  <a:lnTo>
                    <a:pt x="9008" y="1"/>
                  </a:lnTo>
                  <a:moveTo>
                    <a:pt x="6458" y="1"/>
                  </a:moveTo>
                  <a:lnTo>
                    <a:pt x="9008" y="1"/>
                  </a:lnTo>
                  <a:moveTo>
                    <a:pt x="9008" y="1"/>
                  </a:moveTo>
                  <a:cubicBezTo>
                    <a:pt x="10451" y="1"/>
                    <a:pt x="11161" y="722"/>
                    <a:pt x="11161" y="2153"/>
                  </a:cubicBezTo>
                  <a:moveTo>
                    <a:pt x="9008" y="1"/>
                  </a:moveTo>
                  <a:cubicBezTo>
                    <a:pt x="10451" y="1"/>
                    <a:pt x="11161" y="722"/>
                    <a:pt x="11161" y="2153"/>
                  </a:cubicBezTo>
                  <a:moveTo>
                    <a:pt x="11161" y="2153"/>
                  </a:moveTo>
                  <a:lnTo>
                    <a:pt x="11161" y="16025"/>
                  </a:lnTo>
                  <a:moveTo>
                    <a:pt x="11161" y="2153"/>
                  </a:moveTo>
                  <a:lnTo>
                    <a:pt x="11161" y="16025"/>
                  </a:lnTo>
                  <a:moveTo>
                    <a:pt x="11161" y="16025"/>
                  </a:moveTo>
                  <a:cubicBezTo>
                    <a:pt x="11161" y="17457"/>
                    <a:pt x="10451" y="18178"/>
                    <a:pt x="9008" y="18178"/>
                  </a:cubicBezTo>
                  <a:moveTo>
                    <a:pt x="11161" y="16025"/>
                  </a:moveTo>
                  <a:cubicBezTo>
                    <a:pt x="11161" y="17457"/>
                    <a:pt x="10451" y="18178"/>
                    <a:pt x="9008" y="18178"/>
                  </a:cubicBezTo>
                  <a:moveTo>
                    <a:pt x="9008" y="18178"/>
                  </a:moveTo>
                  <a:lnTo>
                    <a:pt x="0" y="18178"/>
                  </a:lnTo>
                  <a:moveTo>
                    <a:pt x="9008" y="18178"/>
                  </a:moveTo>
                  <a:lnTo>
                    <a:pt x="0" y="18178"/>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6"/>
            <p:cNvSpPr/>
            <p:nvPr/>
          </p:nvSpPr>
          <p:spPr>
            <a:xfrm>
              <a:off x="3077750" y="3180875"/>
              <a:ext cx="45750" cy="42550"/>
            </a:xfrm>
            <a:custGeom>
              <a:rect b="b" l="l" r="r" t="t"/>
              <a:pathLst>
                <a:path extrusionOk="0" h="1702" w="1830">
                  <a:moveTo>
                    <a:pt x="0" y="851"/>
                  </a:moveTo>
                  <a:lnTo>
                    <a:pt x="1830" y="1"/>
                  </a:lnTo>
                  <a:lnTo>
                    <a:pt x="1830" y="1701"/>
                  </a:lnTo>
                  <a:lnTo>
                    <a:pt x="0" y="85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6"/>
            <p:cNvSpPr/>
            <p:nvPr/>
          </p:nvSpPr>
          <p:spPr>
            <a:xfrm>
              <a:off x="3077750" y="3180875"/>
              <a:ext cx="45750" cy="42550"/>
            </a:xfrm>
            <a:custGeom>
              <a:rect b="b" l="l" r="r" t="t"/>
              <a:pathLst>
                <a:path extrusionOk="0" fill="none" h="1702" w="1830">
                  <a:moveTo>
                    <a:pt x="0" y="851"/>
                  </a:moveTo>
                  <a:cubicBezTo>
                    <a:pt x="377" y="679"/>
                    <a:pt x="765" y="496"/>
                    <a:pt x="1830" y="1"/>
                  </a:cubicBezTo>
                  <a:moveTo>
                    <a:pt x="0" y="851"/>
                  </a:moveTo>
                  <a:cubicBezTo>
                    <a:pt x="528" y="603"/>
                    <a:pt x="1055" y="356"/>
                    <a:pt x="1830" y="1"/>
                  </a:cubicBezTo>
                  <a:moveTo>
                    <a:pt x="1830" y="1"/>
                  </a:moveTo>
                  <a:lnTo>
                    <a:pt x="1830" y="1701"/>
                  </a:lnTo>
                  <a:moveTo>
                    <a:pt x="1830" y="1"/>
                  </a:moveTo>
                  <a:lnTo>
                    <a:pt x="1830" y="1701"/>
                  </a:lnTo>
                  <a:moveTo>
                    <a:pt x="1830" y="1701"/>
                  </a:moveTo>
                  <a:cubicBezTo>
                    <a:pt x="1292" y="1454"/>
                    <a:pt x="765" y="1206"/>
                    <a:pt x="0" y="851"/>
                  </a:cubicBezTo>
                  <a:moveTo>
                    <a:pt x="1830" y="1701"/>
                  </a:moveTo>
                  <a:cubicBezTo>
                    <a:pt x="1335" y="1475"/>
                    <a:pt x="840" y="1249"/>
                    <a:pt x="0" y="851"/>
                  </a:cubicBezTo>
                  <a:moveTo>
                    <a:pt x="0" y="851"/>
                  </a:moveTo>
                  <a:lnTo>
                    <a:pt x="0" y="851"/>
                  </a:lnTo>
                  <a:close/>
                  <a:moveTo>
                    <a:pt x="0" y="851"/>
                  </a:moveTo>
                  <a:lnTo>
                    <a:pt x="0" y="851"/>
                  </a:ln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6"/>
            <p:cNvSpPr/>
            <p:nvPr/>
          </p:nvSpPr>
          <p:spPr>
            <a:xfrm>
              <a:off x="2026275" y="3202125"/>
              <a:ext cx="137250" cy="316175"/>
            </a:xfrm>
            <a:custGeom>
              <a:rect b="b" l="l" r="r" t="t"/>
              <a:pathLst>
                <a:path extrusionOk="0" fill="none" h="12647" w="5490">
                  <a:moveTo>
                    <a:pt x="5489" y="1"/>
                  </a:moveTo>
                  <a:lnTo>
                    <a:pt x="2153" y="1"/>
                  </a:lnTo>
                  <a:moveTo>
                    <a:pt x="5489" y="1"/>
                  </a:moveTo>
                  <a:lnTo>
                    <a:pt x="2153" y="1"/>
                  </a:lnTo>
                  <a:moveTo>
                    <a:pt x="2153" y="1"/>
                  </a:moveTo>
                  <a:cubicBezTo>
                    <a:pt x="721" y="1"/>
                    <a:pt x="0" y="722"/>
                    <a:pt x="0" y="2153"/>
                  </a:cubicBezTo>
                  <a:moveTo>
                    <a:pt x="2153" y="1"/>
                  </a:moveTo>
                  <a:cubicBezTo>
                    <a:pt x="721" y="1"/>
                    <a:pt x="0" y="722"/>
                    <a:pt x="0" y="2153"/>
                  </a:cubicBezTo>
                  <a:moveTo>
                    <a:pt x="0" y="2153"/>
                  </a:moveTo>
                  <a:lnTo>
                    <a:pt x="0" y="12646"/>
                  </a:lnTo>
                  <a:moveTo>
                    <a:pt x="0" y="2153"/>
                  </a:moveTo>
                  <a:lnTo>
                    <a:pt x="0" y="12646"/>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6"/>
            <p:cNvSpPr/>
            <p:nvPr/>
          </p:nvSpPr>
          <p:spPr>
            <a:xfrm>
              <a:off x="2005025" y="3472525"/>
              <a:ext cx="42525" cy="45775"/>
            </a:xfrm>
            <a:custGeom>
              <a:rect b="b" l="l" r="r" t="t"/>
              <a:pathLst>
                <a:path extrusionOk="0" h="1831" w="1701">
                  <a:moveTo>
                    <a:pt x="850" y="1830"/>
                  </a:moveTo>
                  <a:lnTo>
                    <a:pt x="0" y="1"/>
                  </a:lnTo>
                  <a:lnTo>
                    <a:pt x="1701" y="1"/>
                  </a:lnTo>
                  <a:lnTo>
                    <a:pt x="850" y="183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6"/>
            <p:cNvSpPr/>
            <p:nvPr/>
          </p:nvSpPr>
          <p:spPr>
            <a:xfrm>
              <a:off x="2005025" y="3472525"/>
              <a:ext cx="42525" cy="45775"/>
            </a:xfrm>
            <a:custGeom>
              <a:rect b="b" l="l" r="r" t="t"/>
              <a:pathLst>
                <a:path extrusionOk="0" fill="none" h="1831" w="1701">
                  <a:moveTo>
                    <a:pt x="850" y="1830"/>
                  </a:moveTo>
                  <a:cubicBezTo>
                    <a:pt x="657" y="1411"/>
                    <a:pt x="463" y="991"/>
                    <a:pt x="0" y="1"/>
                  </a:cubicBezTo>
                  <a:moveTo>
                    <a:pt x="850" y="1830"/>
                  </a:moveTo>
                  <a:cubicBezTo>
                    <a:pt x="570" y="1228"/>
                    <a:pt x="291" y="625"/>
                    <a:pt x="0" y="1"/>
                  </a:cubicBezTo>
                  <a:moveTo>
                    <a:pt x="0" y="1"/>
                  </a:moveTo>
                  <a:lnTo>
                    <a:pt x="1701" y="1"/>
                  </a:lnTo>
                  <a:moveTo>
                    <a:pt x="0" y="1"/>
                  </a:moveTo>
                  <a:lnTo>
                    <a:pt x="1701" y="1"/>
                  </a:lnTo>
                  <a:moveTo>
                    <a:pt x="1701" y="1"/>
                  </a:moveTo>
                  <a:cubicBezTo>
                    <a:pt x="1507" y="421"/>
                    <a:pt x="1313" y="840"/>
                    <a:pt x="850" y="1830"/>
                  </a:cubicBezTo>
                  <a:moveTo>
                    <a:pt x="1701" y="1"/>
                  </a:moveTo>
                  <a:cubicBezTo>
                    <a:pt x="1421" y="614"/>
                    <a:pt x="1130" y="1217"/>
                    <a:pt x="850" y="1830"/>
                  </a:cubicBezTo>
                  <a:moveTo>
                    <a:pt x="850" y="1830"/>
                  </a:moveTo>
                  <a:lnTo>
                    <a:pt x="850" y="1830"/>
                  </a:lnTo>
                  <a:close/>
                  <a:moveTo>
                    <a:pt x="850" y="1830"/>
                  </a:moveTo>
                  <a:lnTo>
                    <a:pt x="850" y="1830"/>
                  </a:ln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6"/>
            <p:cNvSpPr/>
            <p:nvPr/>
          </p:nvSpPr>
          <p:spPr>
            <a:xfrm>
              <a:off x="5673625" y="2802600"/>
              <a:ext cx="25" cy="187275"/>
            </a:xfrm>
            <a:custGeom>
              <a:rect b="b" l="l" r="r" t="t"/>
              <a:pathLst>
                <a:path extrusionOk="0" fill="none" h="7491" w="1">
                  <a:moveTo>
                    <a:pt x="0" y="0"/>
                  </a:moveTo>
                  <a:lnTo>
                    <a:pt x="0" y="7491"/>
                  </a:lnTo>
                  <a:moveTo>
                    <a:pt x="0" y="0"/>
                  </a:moveTo>
                  <a:lnTo>
                    <a:pt x="0" y="7491"/>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6"/>
            <p:cNvSpPr/>
            <p:nvPr/>
          </p:nvSpPr>
          <p:spPr>
            <a:xfrm>
              <a:off x="5652100" y="2944100"/>
              <a:ext cx="42800" cy="45775"/>
            </a:xfrm>
            <a:custGeom>
              <a:rect b="b" l="l" r="r" t="t"/>
              <a:pathLst>
                <a:path extrusionOk="0" h="1831" w="1712">
                  <a:moveTo>
                    <a:pt x="861" y="1831"/>
                  </a:moveTo>
                  <a:lnTo>
                    <a:pt x="0" y="1"/>
                  </a:lnTo>
                  <a:lnTo>
                    <a:pt x="1711" y="1"/>
                  </a:lnTo>
                  <a:lnTo>
                    <a:pt x="861" y="183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6"/>
            <p:cNvSpPr/>
            <p:nvPr/>
          </p:nvSpPr>
          <p:spPr>
            <a:xfrm>
              <a:off x="5652100" y="2944100"/>
              <a:ext cx="42800" cy="45775"/>
            </a:xfrm>
            <a:custGeom>
              <a:rect b="b" l="l" r="r" t="t"/>
              <a:pathLst>
                <a:path extrusionOk="0" fill="none" h="1831" w="1712">
                  <a:moveTo>
                    <a:pt x="861" y="1831"/>
                  </a:moveTo>
                  <a:cubicBezTo>
                    <a:pt x="678" y="1465"/>
                    <a:pt x="506" y="1088"/>
                    <a:pt x="0" y="1"/>
                  </a:cubicBezTo>
                  <a:moveTo>
                    <a:pt x="861" y="1831"/>
                  </a:moveTo>
                  <a:cubicBezTo>
                    <a:pt x="624" y="1325"/>
                    <a:pt x="388" y="819"/>
                    <a:pt x="0" y="1"/>
                  </a:cubicBezTo>
                  <a:moveTo>
                    <a:pt x="0" y="1"/>
                  </a:moveTo>
                  <a:lnTo>
                    <a:pt x="1711" y="1"/>
                  </a:lnTo>
                  <a:moveTo>
                    <a:pt x="0" y="1"/>
                  </a:moveTo>
                  <a:lnTo>
                    <a:pt x="1711" y="1"/>
                  </a:lnTo>
                  <a:moveTo>
                    <a:pt x="1711" y="1"/>
                  </a:moveTo>
                  <a:cubicBezTo>
                    <a:pt x="1496" y="464"/>
                    <a:pt x="1281" y="937"/>
                    <a:pt x="861" y="1831"/>
                  </a:cubicBezTo>
                  <a:moveTo>
                    <a:pt x="1711" y="1"/>
                  </a:moveTo>
                  <a:cubicBezTo>
                    <a:pt x="1518" y="410"/>
                    <a:pt x="1335" y="808"/>
                    <a:pt x="861" y="1831"/>
                  </a:cubicBezTo>
                  <a:moveTo>
                    <a:pt x="861" y="1831"/>
                  </a:moveTo>
                  <a:lnTo>
                    <a:pt x="861" y="1831"/>
                  </a:lnTo>
                  <a:close/>
                  <a:moveTo>
                    <a:pt x="861" y="1831"/>
                  </a:moveTo>
                  <a:lnTo>
                    <a:pt x="861" y="1831"/>
                  </a:ln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6"/>
            <p:cNvSpPr/>
            <p:nvPr/>
          </p:nvSpPr>
          <p:spPr>
            <a:xfrm>
              <a:off x="4781425" y="3114700"/>
              <a:ext cx="92300" cy="25"/>
            </a:xfrm>
            <a:custGeom>
              <a:rect b="b" l="l" r="r" t="t"/>
              <a:pathLst>
                <a:path extrusionOk="0" fill="none" h="1" w="3692">
                  <a:moveTo>
                    <a:pt x="3692" y="0"/>
                  </a:moveTo>
                  <a:lnTo>
                    <a:pt x="0" y="0"/>
                  </a:lnTo>
                  <a:moveTo>
                    <a:pt x="3692" y="0"/>
                  </a:moveTo>
                  <a:lnTo>
                    <a:pt x="0" y="0"/>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6"/>
            <p:cNvSpPr/>
            <p:nvPr/>
          </p:nvSpPr>
          <p:spPr>
            <a:xfrm>
              <a:off x="4781425" y="3095325"/>
              <a:ext cx="41725" cy="39025"/>
            </a:xfrm>
            <a:custGeom>
              <a:rect b="b" l="l" r="r" t="t"/>
              <a:pathLst>
                <a:path extrusionOk="0" h="1561" w="1669">
                  <a:moveTo>
                    <a:pt x="0" y="775"/>
                  </a:moveTo>
                  <a:lnTo>
                    <a:pt x="1668" y="0"/>
                  </a:lnTo>
                  <a:lnTo>
                    <a:pt x="1668" y="1561"/>
                  </a:lnTo>
                  <a:lnTo>
                    <a:pt x="0" y="775"/>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6"/>
            <p:cNvSpPr/>
            <p:nvPr/>
          </p:nvSpPr>
          <p:spPr>
            <a:xfrm>
              <a:off x="4781425" y="3095325"/>
              <a:ext cx="41725" cy="39025"/>
            </a:xfrm>
            <a:custGeom>
              <a:rect b="b" l="l" r="r" t="t"/>
              <a:pathLst>
                <a:path extrusionOk="0" fill="none" h="1561" w="1669">
                  <a:moveTo>
                    <a:pt x="0" y="775"/>
                  </a:moveTo>
                  <a:cubicBezTo>
                    <a:pt x="560" y="517"/>
                    <a:pt x="1109" y="259"/>
                    <a:pt x="1668" y="0"/>
                  </a:cubicBezTo>
                  <a:moveTo>
                    <a:pt x="0" y="775"/>
                  </a:moveTo>
                  <a:cubicBezTo>
                    <a:pt x="345" y="625"/>
                    <a:pt x="678" y="463"/>
                    <a:pt x="1668" y="0"/>
                  </a:cubicBezTo>
                  <a:moveTo>
                    <a:pt x="1668" y="0"/>
                  </a:moveTo>
                  <a:lnTo>
                    <a:pt x="1668" y="1561"/>
                  </a:lnTo>
                  <a:moveTo>
                    <a:pt x="1668" y="0"/>
                  </a:moveTo>
                  <a:lnTo>
                    <a:pt x="1668" y="1561"/>
                  </a:lnTo>
                  <a:moveTo>
                    <a:pt x="1668" y="1561"/>
                  </a:moveTo>
                  <a:cubicBezTo>
                    <a:pt x="1098" y="1292"/>
                    <a:pt x="528" y="1023"/>
                    <a:pt x="0" y="775"/>
                  </a:cubicBezTo>
                  <a:moveTo>
                    <a:pt x="1668" y="1561"/>
                  </a:moveTo>
                  <a:cubicBezTo>
                    <a:pt x="1109" y="1303"/>
                    <a:pt x="560" y="1033"/>
                    <a:pt x="0" y="775"/>
                  </a:cubicBezTo>
                  <a:moveTo>
                    <a:pt x="0" y="775"/>
                  </a:moveTo>
                  <a:lnTo>
                    <a:pt x="0" y="775"/>
                  </a:lnTo>
                  <a:close/>
                  <a:moveTo>
                    <a:pt x="0" y="775"/>
                  </a:moveTo>
                  <a:lnTo>
                    <a:pt x="0" y="775"/>
                  </a:ln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6"/>
            <p:cNvSpPr/>
            <p:nvPr/>
          </p:nvSpPr>
          <p:spPr>
            <a:xfrm>
              <a:off x="4412800" y="3242750"/>
              <a:ext cx="25" cy="187300"/>
            </a:xfrm>
            <a:custGeom>
              <a:rect b="b" l="l" r="r" t="t"/>
              <a:pathLst>
                <a:path extrusionOk="0" fill="none" h="7492" w="1">
                  <a:moveTo>
                    <a:pt x="1" y="1"/>
                  </a:moveTo>
                  <a:lnTo>
                    <a:pt x="1" y="7491"/>
                  </a:lnTo>
                  <a:moveTo>
                    <a:pt x="1" y="1"/>
                  </a:moveTo>
                  <a:lnTo>
                    <a:pt x="1" y="7491"/>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6"/>
            <p:cNvSpPr/>
            <p:nvPr/>
          </p:nvSpPr>
          <p:spPr>
            <a:xfrm>
              <a:off x="4391275" y="3384275"/>
              <a:ext cx="42825" cy="45775"/>
            </a:xfrm>
            <a:custGeom>
              <a:rect b="b" l="l" r="r" t="t"/>
              <a:pathLst>
                <a:path extrusionOk="0" h="1831" w="1713">
                  <a:moveTo>
                    <a:pt x="862" y="1830"/>
                  </a:moveTo>
                  <a:lnTo>
                    <a:pt x="1" y="1"/>
                  </a:lnTo>
                  <a:lnTo>
                    <a:pt x="1712" y="1"/>
                  </a:lnTo>
                  <a:lnTo>
                    <a:pt x="862" y="1830"/>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6"/>
            <p:cNvSpPr/>
            <p:nvPr/>
          </p:nvSpPr>
          <p:spPr>
            <a:xfrm>
              <a:off x="4391275" y="3384275"/>
              <a:ext cx="42825" cy="45775"/>
            </a:xfrm>
            <a:custGeom>
              <a:rect b="b" l="l" r="r" t="t"/>
              <a:pathLst>
                <a:path extrusionOk="0" fill="none" h="1831" w="1713">
                  <a:moveTo>
                    <a:pt x="862" y="1830"/>
                  </a:moveTo>
                  <a:cubicBezTo>
                    <a:pt x="550" y="1174"/>
                    <a:pt x="249" y="517"/>
                    <a:pt x="1" y="1"/>
                  </a:cubicBezTo>
                  <a:moveTo>
                    <a:pt x="862" y="1830"/>
                  </a:moveTo>
                  <a:cubicBezTo>
                    <a:pt x="679" y="1454"/>
                    <a:pt x="507" y="1088"/>
                    <a:pt x="1" y="1"/>
                  </a:cubicBezTo>
                  <a:moveTo>
                    <a:pt x="1" y="1"/>
                  </a:moveTo>
                  <a:lnTo>
                    <a:pt x="1712" y="1"/>
                  </a:lnTo>
                  <a:moveTo>
                    <a:pt x="1" y="1"/>
                  </a:moveTo>
                  <a:lnTo>
                    <a:pt x="1712" y="1"/>
                  </a:lnTo>
                  <a:moveTo>
                    <a:pt x="1712" y="1"/>
                  </a:moveTo>
                  <a:cubicBezTo>
                    <a:pt x="1518" y="421"/>
                    <a:pt x="1314" y="840"/>
                    <a:pt x="862" y="1830"/>
                  </a:cubicBezTo>
                  <a:moveTo>
                    <a:pt x="1712" y="1"/>
                  </a:moveTo>
                  <a:cubicBezTo>
                    <a:pt x="1486" y="474"/>
                    <a:pt x="1271" y="948"/>
                    <a:pt x="862" y="1830"/>
                  </a:cubicBezTo>
                  <a:moveTo>
                    <a:pt x="862" y="1830"/>
                  </a:moveTo>
                  <a:lnTo>
                    <a:pt x="862" y="1830"/>
                  </a:lnTo>
                  <a:close/>
                  <a:moveTo>
                    <a:pt x="862" y="1830"/>
                  </a:moveTo>
                  <a:lnTo>
                    <a:pt x="862" y="1830"/>
                  </a:ln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6"/>
            <p:cNvSpPr/>
            <p:nvPr/>
          </p:nvSpPr>
          <p:spPr>
            <a:xfrm>
              <a:off x="5072800" y="3599525"/>
              <a:ext cx="169550" cy="25"/>
            </a:xfrm>
            <a:custGeom>
              <a:rect b="b" l="l" r="r" t="t"/>
              <a:pathLst>
                <a:path extrusionOk="0" fill="none" h="1" w="6782">
                  <a:moveTo>
                    <a:pt x="1" y="1"/>
                  </a:moveTo>
                  <a:lnTo>
                    <a:pt x="6781" y="1"/>
                  </a:lnTo>
                  <a:moveTo>
                    <a:pt x="1" y="1"/>
                  </a:moveTo>
                  <a:lnTo>
                    <a:pt x="6781" y="1"/>
                  </a:lnTo>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6"/>
            <p:cNvSpPr/>
            <p:nvPr/>
          </p:nvSpPr>
          <p:spPr>
            <a:xfrm>
              <a:off x="5196575" y="3578275"/>
              <a:ext cx="45775" cy="42525"/>
            </a:xfrm>
            <a:custGeom>
              <a:rect b="b" l="l" r="r" t="t"/>
              <a:pathLst>
                <a:path extrusionOk="0" h="1701" w="1831">
                  <a:moveTo>
                    <a:pt x="1830" y="851"/>
                  </a:moveTo>
                  <a:lnTo>
                    <a:pt x="1" y="1701"/>
                  </a:lnTo>
                  <a:lnTo>
                    <a:pt x="1" y="0"/>
                  </a:lnTo>
                  <a:lnTo>
                    <a:pt x="1830" y="851"/>
                  </a:lnTo>
                  <a:close/>
                </a:path>
              </a:pathLst>
            </a:custGeom>
            <a:solidFill>
              <a:srgbClr val="0B3D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6"/>
            <p:cNvSpPr/>
            <p:nvPr/>
          </p:nvSpPr>
          <p:spPr>
            <a:xfrm>
              <a:off x="5196575" y="3578275"/>
              <a:ext cx="45775" cy="42525"/>
            </a:xfrm>
            <a:custGeom>
              <a:rect b="b" l="l" r="r" t="t"/>
              <a:pathLst>
                <a:path extrusionOk="0" fill="none" h="1701" w="1831">
                  <a:moveTo>
                    <a:pt x="1830" y="851"/>
                  </a:moveTo>
                  <a:cubicBezTo>
                    <a:pt x="1163" y="1163"/>
                    <a:pt x="496" y="1475"/>
                    <a:pt x="1" y="1701"/>
                  </a:cubicBezTo>
                  <a:moveTo>
                    <a:pt x="1830" y="851"/>
                  </a:moveTo>
                  <a:cubicBezTo>
                    <a:pt x="1378" y="1066"/>
                    <a:pt x="926" y="1270"/>
                    <a:pt x="1" y="1701"/>
                  </a:cubicBezTo>
                  <a:moveTo>
                    <a:pt x="1" y="1701"/>
                  </a:moveTo>
                  <a:lnTo>
                    <a:pt x="1" y="0"/>
                  </a:lnTo>
                  <a:moveTo>
                    <a:pt x="1" y="1701"/>
                  </a:moveTo>
                  <a:lnTo>
                    <a:pt x="1" y="0"/>
                  </a:lnTo>
                  <a:moveTo>
                    <a:pt x="1" y="0"/>
                  </a:moveTo>
                  <a:cubicBezTo>
                    <a:pt x="592" y="270"/>
                    <a:pt x="1184" y="549"/>
                    <a:pt x="1830" y="851"/>
                  </a:cubicBezTo>
                  <a:moveTo>
                    <a:pt x="1" y="0"/>
                  </a:moveTo>
                  <a:cubicBezTo>
                    <a:pt x="517" y="237"/>
                    <a:pt x="1034" y="485"/>
                    <a:pt x="1830" y="851"/>
                  </a:cubicBezTo>
                  <a:moveTo>
                    <a:pt x="1830" y="851"/>
                  </a:moveTo>
                  <a:lnTo>
                    <a:pt x="1830" y="851"/>
                  </a:lnTo>
                  <a:close/>
                  <a:moveTo>
                    <a:pt x="1830" y="851"/>
                  </a:moveTo>
                  <a:lnTo>
                    <a:pt x="1830" y="851"/>
                  </a:lnTo>
                  <a:close/>
                </a:path>
              </a:pathLst>
            </a:custGeom>
            <a:noFill/>
            <a:ln cap="rnd" cmpd="sng" w="3500">
              <a:solidFill>
                <a:srgbClr val="0B3D91"/>
              </a:solidFill>
              <a:prstDash val="solid"/>
              <a:miter lim="107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 name="Google Shape;1109;p36"/>
          <p:cNvSpPr txBox="1"/>
          <p:nvPr/>
        </p:nvSpPr>
        <p:spPr>
          <a:xfrm>
            <a:off x="820375" y="1060500"/>
            <a:ext cx="7472100" cy="48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Barlow Medium"/>
                <a:ea typeface="Barlow Medium"/>
                <a:cs typeface="Barlow Medium"/>
                <a:sym typeface="Barlow Medium"/>
              </a:rPr>
              <a:t>This diagram shows the process of how we’ve designed our software to use bundle protocol to send </a:t>
            </a:r>
            <a:r>
              <a:rPr lang="en" sz="1200">
                <a:solidFill>
                  <a:schemeClr val="dk1"/>
                </a:solidFill>
                <a:latin typeface="Barlow Medium"/>
                <a:ea typeface="Barlow Medium"/>
                <a:cs typeface="Barlow Medium"/>
                <a:sym typeface="Barlow Medium"/>
              </a:rPr>
              <a:t>email from Earth to Mars.</a:t>
            </a:r>
            <a:r>
              <a:rPr lang="en" sz="1200">
                <a:solidFill>
                  <a:schemeClr val="dk1"/>
                </a:solidFill>
                <a:latin typeface="Barlow Medium"/>
                <a:ea typeface="Barlow Medium"/>
                <a:cs typeface="Barlow Medium"/>
                <a:sym typeface="Barlow Medium"/>
              </a:rPr>
              <a:t> </a:t>
            </a:r>
            <a:endParaRPr sz="1200">
              <a:solidFill>
                <a:schemeClr val="dk1"/>
              </a:solidFill>
              <a:latin typeface="Barlow Medium"/>
              <a:ea typeface="Barlow Medium"/>
              <a:cs typeface="Barlow Medium"/>
              <a:sym typeface="Barlow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3" name="Shape 1113"/>
        <p:cNvGrpSpPr/>
        <p:nvPr/>
      </p:nvGrpSpPr>
      <p:grpSpPr>
        <a:xfrm>
          <a:off x="0" y="0"/>
          <a:ext cx="0" cy="0"/>
          <a:chOff x="0" y="0"/>
          <a:chExt cx="0" cy="0"/>
        </a:xfrm>
      </p:grpSpPr>
      <p:pic>
        <p:nvPicPr>
          <p:cNvPr id="1114" name="Google Shape;1114;p37" title="poster diagrams.png"/>
          <p:cNvPicPr preferRelativeResize="0"/>
          <p:nvPr/>
        </p:nvPicPr>
        <p:blipFill rotWithShape="1">
          <a:blip r:embed="rId4">
            <a:alphaModFix/>
          </a:blip>
          <a:srcRect b="0" l="0" r="0" t="58157"/>
          <a:stretch/>
        </p:blipFill>
        <p:spPr>
          <a:xfrm>
            <a:off x="322075" y="1719425"/>
            <a:ext cx="8468050" cy="2866676"/>
          </a:xfrm>
          <a:prstGeom prst="rect">
            <a:avLst/>
          </a:prstGeom>
          <a:noFill/>
          <a:ln>
            <a:noFill/>
          </a:ln>
        </p:spPr>
      </p:pic>
      <p:sp>
        <p:nvSpPr>
          <p:cNvPr id="1115" name="Google Shape;1115;p37"/>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Testbed</a:t>
            </a:r>
            <a:endParaRPr/>
          </a:p>
        </p:txBody>
      </p:sp>
      <p:sp>
        <p:nvSpPr>
          <p:cNvPr id="1116" name="Google Shape;1116;p37"/>
          <p:cNvSpPr txBox="1"/>
          <p:nvPr>
            <p:ph idx="1" type="body"/>
          </p:nvPr>
        </p:nvSpPr>
        <p:spPr>
          <a:xfrm>
            <a:off x="720000" y="1215750"/>
            <a:ext cx="7704000" cy="39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Network of five Raspberry Pis</a:t>
            </a:r>
            <a:endParaRPr/>
          </a:p>
        </p:txBody>
      </p:sp>
      <p:sp>
        <p:nvSpPr>
          <p:cNvPr id="1117" name="Google Shape;1117;p37"/>
          <p:cNvSpPr/>
          <p:nvPr/>
        </p:nvSpPr>
        <p:spPr>
          <a:xfrm>
            <a:off x="5450550" y="1884250"/>
            <a:ext cx="339000" cy="1485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Barlow Medium"/>
              <a:ea typeface="Barlow Medium"/>
              <a:cs typeface="Barlow Medium"/>
              <a:sym typeface="Barlow Medium"/>
            </a:endParaRPr>
          </a:p>
        </p:txBody>
      </p:sp>
      <p:sp>
        <p:nvSpPr>
          <p:cNvPr id="1118" name="Google Shape;1118;p37"/>
          <p:cNvSpPr/>
          <p:nvPr/>
        </p:nvSpPr>
        <p:spPr>
          <a:xfrm>
            <a:off x="6731225" y="1793725"/>
            <a:ext cx="609300" cy="2121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Comic Sans MS"/>
                <a:ea typeface="Comic Sans MS"/>
                <a:cs typeface="Comic Sans MS"/>
                <a:sym typeface="Comic Sans MS"/>
              </a:rPr>
              <a:t>Mars</a:t>
            </a:r>
            <a:endParaRPr>
              <a:latin typeface="Barlow Medium"/>
              <a:ea typeface="Barlow Medium"/>
              <a:cs typeface="Barlow Medium"/>
              <a:sym typeface="Barlow Medium"/>
            </a:endParaRPr>
          </a:p>
        </p:txBody>
      </p:sp>
      <p:sp>
        <p:nvSpPr>
          <p:cNvPr id="1119" name="Google Shape;1119;p37"/>
          <p:cNvSpPr txBox="1"/>
          <p:nvPr/>
        </p:nvSpPr>
        <p:spPr>
          <a:xfrm>
            <a:off x="5315400" y="1730275"/>
            <a:ext cx="609300" cy="27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Comic Sans MS"/>
                <a:ea typeface="Comic Sans MS"/>
                <a:cs typeface="Comic Sans MS"/>
                <a:sym typeface="Comic Sans MS"/>
              </a:rPr>
              <a:t>Mars</a:t>
            </a:r>
            <a:endParaRPr sz="1200">
              <a:solidFill>
                <a:schemeClr val="dk1"/>
              </a:solidFill>
              <a:latin typeface="Comic Sans MS"/>
              <a:ea typeface="Comic Sans MS"/>
              <a:cs typeface="Comic Sans MS"/>
              <a:sym typeface="Comic Sans M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3" name="Shape 1123"/>
        <p:cNvGrpSpPr/>
        <p:nvPr/>
      </p:nvGrpSpPr>
      <p:grpSpPr>
        <a:xfrm>
          <a:off x="0" y="0"/>
          <a:ext cx="0" cy="0"/>
          <a:chOff x="0" y="0"/>
          <a:chExt cx="0" cy="0"/>
        </a:xfrm>
      </p:grpSpPr>
      <p:sp>
        <p:nvSpPr>
          <p:cNvPr id="1124" name="Google Shape;1124;p38"/>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n"/>
              <a:t>Relay set up</a:t>
            </a:r>
            <a:endParaRPr/>
          </a:p>
        </p:txBody>
      </p:sp>
      <p:sp>
        <p:nvSpPr>
          <p:cNvPr id="1125" name="Google Shape;1125;p38"/>
          <p:cNvSpPr txBox="1"/>
          <p:nvPr>
            <p:ph idx="1" type="body"/>
          </p:nvPr>
        </p:nvSpPr>
        <p:spPr>
          <a:xfrm>
            <a:off x="583500" y="1441950"/>
            <a:ext cx="3423300" cy="312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We’ve set up a testbed consisting of Raspberry Pi computers. Ideally, t</a:t>
            </a:r>
            <a:r>
              <a:rPr lang="en" sz="2400"/>
              <a:t>he Pis are meant to simulate a deep space environment between Earth and Mars. </a:t>
            </a:r>
            <a:endParaRPr sz="2400"/>
          </a:p>
        </p:txBody>
      </p:sp>
      <p:pic>
        <p:nvPicPr>
          <p:cNvPr id="1126" name="Google Shape;1126;p38" title="relay set up.jpg"/>
          <p:cNvPicPr preferRelativeResize="0"/>
          <p:nvPr/>
        </p:nvPicPr>
        <p:blipFill>
          <a:blip r:embed="rId4">
            <a:alphaModFix/>
          </a:blip>
          <a:stretch>
            <a:fillRect/>
          </a:stretch>
        </p:blipFill>
        <p:spPr>
          <a:xfrm>
            <a:off x="4311650" y="1405225"/>
            <a:ext cx="4270725" cy="320305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0" name="Shape 1130"/>
        <p:cNvGrpSpPr/>
        <p:nvPr/>
      </p:nvGrpSpPr>
      <p:grpSpPr>
        <a:xfrm>
          <a:off x="0" y="0"/>
          <a:ext cx="0" cy="0"/>
          <a:chOff x="0" y="0"/>
          <a:chExt cx="0" cy="0"/>
        </a:xfrm>
      </p:grpSpPr>
      <p:sp>
        <p:nvSpPr>
          <p:cNvPr id="1131" name="Google Shape;1131;p39"/>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n"/>
              <a:t>T</a:t>
            </a:r>
            <a:r>
              <a:rPr lang="en"/>
              <a:t>esting and Validating</a:t>
            </a:r>
            <a:endParaRPr/>
          </a:p>
        </p:txBody>
      </p:sp>
      <p:sp>
        <p:nvSpPr>
          <p:cNvPr id="1132" name="Google Shape;1132;p39"/>
          <p:cNvSpPr txBox="1"/>
          <p:nvPr>
            <p:ph idx="1" type="body"/>
          </p:nvPr>
        </p:nvSpPr>
        <p:spPr>
          <a:xfrm>
            <a:off x="720000" y="1215750"/>
            <a:ext cx="7704000" cy="3388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000000"/>
                </a:solidFill>
                <a:latin typeface="Arial"/>
                <a:ea typeface="Arial"/>
                <a:cs typeface="Arial"/>
                <a:sym typeface="Arial"/>
              </a:rPr>
              <a:t>The </a:t>
            </a:r>
            <a:r>
              <a:rPr lang="en" sz="1000">
                <a:solidFill>
                  <a:srgbClr val="000000"/>
                </a:solidFill>
                <a:latin typeface="Arial"/>
                <a:ea typeface="Arial"/>
                <a:cs typeface="Arial"/>
                <a:sym typeface="Arial"/>
              </a:rPr>
              <a:t>Raspberry Pis that act as non-gateways are configured with ION and email tools (Postfix, Dovecot, Thunderbird).</a:t>
            </a:r>
            <a:br>
              <a:rPr lang="en" sz="1000">
                <a:solidFill>
                  <a:srgbClr val="000000"/>
                </a:solidFill>
                <a:latin typeface="Arial"/>
                <a:ea typeface="Arial"/>
                <a:cs typeface="Arial"/>
                <a:sym typeface="Arial"/>
              </a:rPr>
            </a:br>
            <a:endParaRPr sz="10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 sz="1000">
                <a:solidFill>
                  <a:srgbClr val="000000"/>
                </a:solidFill>
                <a:latin typeface="Arial"/>
                <a:ea typeface="Arial"/>
                <a:cs typeface="Arial"/>
                <a:sym typeface="Arial"/>
              </a:rPr>
              <a:t>We simulated space conditions using </a:t>
            </a:r>
            <a:r>
              <a:rPr lang="en" sz="1000">
                <a:solidFill>
                  <a:srgbClr val="188038"/>
                </a:solidFill>
                <a:latin typeface="Roboto Mono"/>
                <a:ea typeface="Roboto Mono"/>
                <a:cs typeface="Roboto Mono"/>
                <a:sym typeface="Roboto Mono"/>
              </a:rPr>
              <a:t>tc qdisc</a:t>
            </a:r>
            <a:r>
              <a:rPr lang="en" sz="1000">
                <a:solidFill>
                  <a:srgbClr val="000000"/>
                </a:solidFill>
                <a:latin typeface="Arial"/>
                <a:ea typeface="Arial"/>
                <a:cs typeface="Arial"/>
                <a:sym typeface="Arial"/>
              </a:rPr>
              <a:t> to inject latency and bandwidth constraints between nodes.</a:t>
            </a:r>
            <a:br>
              <a:rPr lang="en" sz="1000">
                <a:solidFill>
                  <a:srgbClr val="000000"/>
                </a:solidFill>
                <a:latin typeface="Arial"/>
                <a:ea typeface="Arial"/>
                <a:cs typeface="Arial"/>
                <a:sym typeface="Arial"/>
              </a:rPr>
            </a:br>
            <a:endParaRPr sz="10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b="1" lang="en" sz="1000">
                <a:solidFill>
                  <a:srgbClr val="000000"/>
                </a:solidFill>
                <a:latin typeface="Arial"/>
                <a:ea typeface="Arial"/>
                <a:cs typeface="Arial"/>
                <a:sym typeface="Arial"/>
              </a:rPr>
              <a:t>1000 ping tests</a:t>
            </a:r>
            <a:r>
              <a:rPr lang="en" sz="1000">
                <a:solidFill>
                  <a:srgbClr val="000000"/>
                </a:solidFill>
                <a:latin typeface="Arial"/>
                <a:ea typeface="Arial"/>
                <a:cs typeface="Arial"/>
                <a:sym typeface="Arial"/>
              </a:rPr>
              <a:t> were run between every neighbor pair:</a:t>
            </a:r>
            <a:br>
              <a:rPr lang="en" sz="1000">
                <a:solidFill>
                  <a:srgbClr val="000000"/>
                </a:solidFill>
                <a:latin typeface="Arial"/>
                <a:ea typeface="Arial"/>
                <a:cs typeface="Arial"/>
                <a:sym typeface="Arial"/>
              </a:rPr>
            </a:br>
            <a:endParaRPr sz="1000">
              <a:solidFill>
                <a:srgbClr val="000000"/>
              </a:solidFill>
              <a:latin typeface="Arial"/>
              <a:ea typeface="Arial"/>
              <a:cs typeface="Arial"/>
              <a:sym typeface="Arial"/>
            </a:endParaRPr>
          </a:p>
          <a:p>
            <a:pPr indent="-292100" lvl="0" marL="457200" rtl="0" algn="l">
              <a:lnSpc>
                <a:spcPct val="115000"/>
              </a:lnSpc>
              <a:spcBef>
                <a:spcPts val="1200"/>
              </a:spcBef>
              <a:spcAft>
                <a:spcPts val="0"/>
              </a:spcAft>
              <a:buClr>
                <a:srgbClr val="000000"/>
              </a:buClr>
              <a:buSzPts val="1000"/>
              <a:buFont typeface="Arial"/>
              <a:buChar char="●"/>
            </a:pPr>
            <a:r>
              <a:rPr lang="en" sz="1000">
                <a:solidFill>
                  <a:srgbClr val="000000"/>
                </a:solidFill>
                <a:latin typeface="Arial"/>
                <a:ea typeface="Arial"/>
                <a:cs typeface="Arial"/>
                <a:sym typeface="Arial"/>
              </a:rPr>
              <a:t>En ↔ Egw</a:t>
            </a:r>
            <a:br>
              <a:rPr lang="en" sz="1000">
                <a:solidFill>
                  <a:srgbClr val="000000"/>
                </a:solidFill>
                <a:latin typeface="Arial"/>
                <a:ea typeface="Arial"/>
                <a:cs typeface="Arial"/>
                <a:sym typeface="Arial"/>
              </a:rPr>
            </a:br>
            <a:endParaRPr sz="1000">
              <a:solidFill>
                <a:srgbClr val="000000"/>
              </a:solidFill>
              <a:latin typeface="Arial"/>
              <a:ea typeface="Arial"/>
              <a:cs typeface="Arial"/>
              <a:sym typeface="Arial"/>
            </a:endParaRPr>
          </a:p>
          <a:p>
            <a:pPr indent="-292100" lvl="0" marL="457200" rtl="0" algn="l">
              <a:lnSpc>
                <a:spcPct val="115000"/>
              </a:lnSpc>
              <a:spcBef>
                <a:spcPts val="0"/>
              </a:spcBef>
              <a:spcAft>
                <a:spcPts val="0"/>
              </a:spcAft>
              <a:buClr>
                <a:srgbClr val="000000"/>
              </a:buClr>
              <a:buSzPts val="1000"/>
              <a:buFont typeface="Arial"/>
              <a:buChar char="●"/>
            </a:pPr>
            <a:r>
              <a:rPr lang="en" sz="1000">
                <a:solidFill>
                  <a:srgbClr val="000000"/>
                </a:solidFill>
                <a:latin typeface="Arial"/>
                <a:ea typeface="Arial"/>
                <a:cs typeface="Arial"/>
                <a:sym typeface="Arial"/>
              </a:rPr>
              <a:t>Egw ↔ Mgw</a:t>
            </a:r>
            <a:br>
              <a:rPr lang="en" sz="1000">
                <a:solidFill>
                  <a:srgbClr val="000000"/>
                </a:solidFill>
                <a:latin typeface="Arial"/>
                <a:ea typeface="Arial"/>
                <a:cs typeface="Arial"/>
                <a:sym typeface="Arial"/>
              </a:rPr>
            </a:br>
            <a:endParaRPr sz="1000">
              <a:solidFill>
                <a:srgbClr val="000000"/>
              </a:solidFill>
              <a:latin typeface="Arial"/>
              <a:ea typeface="Arial"/>
              <a:cs typeface="Arial"/>
              <a:sym typeface="Arial"/>
            </a:endParaRPr>
          </a:p>
          <a:p>
            <a:pPr indent="-292100" lvl="0" marL="457200" rtl="0" algn="l">
              <a:lnSpc>
                <a:spcPct val="115000"/>
              </a:lnSpc>
              <a:spcBef>
                <a:spcPts val="0"/>
              </a:spcBef>
              <a:spcAft>
                <a:spcPts val="0"/>
              </a:spcAft>
              <a:buClr>
                <a:srgbClr val="000000"/>
              </a:buClr>
              <a:buSzPts val="1000"/>
              <a:buFont typeface="Arial"/>
              <a:buChar char="●"/>
            </a:pPr>
            <a:r>
              <a:rPr lang="en" sz="1000">
                <a:solidFill>
                  <a:srgbClr val="000000"/>
                </a:solidFill>
                <a:latin typeface="Arial"/>
                <a:ea typeface="Arial"/>
                <a:cs typeface="Arial"/>
                <a:sym typeface="Arial"/>
              </a:rPr>
              <a:t>Mgw ↔ Mn</a:t>
            </a:r>
            <a:br>
              <a:rPr lang="en" sz="1000">
                <a:solidFill>
                  <a:srgbClr val="000000"/>
                </a:solidFill>
                <a:latin typeface="Arial"/>
                <a:ea typeface="Arial"/>
                <a:cs typeface="Arial"/>
                <a:sym typeface="Arial"/>
              </a:rPr>
            </a:br>
            <a:endParaRPr sz="10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lang="en" sz="1000">
                <a:solidFill>
                  <a:srgbClr val="000000"/>
                </a:solidFill>
                <a:latin typeface="Arial"/>
                <a:ea typeface="Arial"/>
                <a:cs typeface="Arial"/>
                <a:sym typeface="Arial"/>
              </a:rPr>
              <a:t>Each test logged packet loss, delay, and throughput to evaluate reliability.</a:t>
            </a:r>
            <a:br>
              <a:rPr lang="en" sz="1000">
                <a:solidFill>
                  <a:srgbClr val="000000"/>
                </a:solidFill>
                <a:latin typeface="Arial"/>
                <a:ea typeface="Arial"/>
                <a:cs typeface="Arial"/>
                <a:sym typeface="Arial"/>
              </a:rPr>
            </a:br>
            <a:endParaRPr sz="10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 sz="1000">
                <a:solidFill>
                  <a:srgbClr val="000000"/>
                </a:solidFill>
                <a:latin typeface="Arial"/>
                <a:ea typeface="Arial"/>
                <a:cs typeface="Arial"/>
                <a:sym typeface="Arial"/>
              </a:rPr>
              <a:t>An end-to-end email was sent from </a:t>
            </a:r>
            <a:r>
              <a:rPr b="1" lang="en" sz="1000">
                <a:solidFill>
                  <a:srgbClr val="000000"/>
                </a:solidFill>
                <a:latin typeface="Arial"/>
                <a:ea typeface="Arial"/>
                <a:cs typeface="Arial"/>
                <a:sym typeface="Arial"/>
              </a:rPr>
              <a:t>En (Earth Node)</a:t>
            </a:r>
            <a:r>
              <a:rPr lang="en" sz="1000">
                <a:solidFill>
                  <a:srgbClr val="000000"/>
                </a:solidFill>
                <a:latin typeface="Arial"/>
                <a:ea typeface="Arial"/>
                <a:cs typeface="Arial"/>
                <a:sym typeface="Arial"/>
              </a:rPr>
              <a:t> to </a:t>
            </a:r>
            <a:r>
              <a:rPr b="1" lang="en" sz="1000">
                <a:solidFill>
                  <a:srgbClr val="000000"/>
                </a:solidFill>
                <a:latin typeface="Arial"/>
                <a:ea typeface="Arial"/>
                <a:cs typeface="Arial"/>
                <a:sym typeface="Arial"/>
              </a:rPr>
              <a:t>Mn (Mars Node)</a:t>
            </a:r>
            <a:r>
              <a:rPr lang="en" sz="1000">
                <a:solidFill>
                  <a:srgbClr val="000000"/>
                </a:solidFill>
                <a:latin typeface="Arial"/>
                <a:ea typeface="Arial"/>
                <a:cs typeface="Arial"/>
                <a:sym typeface="Arial"/>
              </a:rPr>
              <a:t> using </a:t>
            </a:r>
            <a:r>
              <a:rPr lang="en" sz="1000">
                <a:solidFill>
                  <a:srgbClr val="188038"/>
                </a:solidFill>
                <a:latin typeface="Roboto Mono"/>
                <a:ea typeface="Roboto Mono"/>
                <a:cs typeface="Roboto Mono"/>
                <a:sym typeface="Roboto Mono"/>
              </a:rPr>
              <a:t>bpmailsend</a:t>
            </a:r>
            <a:r>
              <a:rPr lang="en" sz="1000">
                <a:solidFill>
                  <a:srgbClr val="000000"/>
                </a:solidFill>
                <a:latin typeface="Arial"/>
                <a:ea typeface="Arial"/>
                <a:cs typeface="Arial"/>
                <a:sym typeface="Arial"/>
              </a:rPr>
              <a:t> and received using </a:t>
            </a:r>
            <a:r>
              <a:rPr lang="en" sz="1000">
                <a:solidFill>
                  <a:srgbClr val="188038"/>
                </a:solidFill>
                <a:latin typeface="Roboto Mono"/>
                <a:ea typeface="Roboto Mono"/>
                <a:cs typeface="Roboto Mono"/>
                <a:sym typeface="Roboto Mono"/>
              </a:rPr>
              <a:t>bpmailreceive</a:t>
            </a:r>
            <a:r>
              <a:rPr lang="en" sz="1000">
                <a:solidFill>
                  <a:srgbClr val="000000"/>
                </a:solidFill>
                <a:latin typeface="Arial"/>
                <a:ea typeface="Arial"/>
                <a:cs typeface="Arial"/>
                <a:sym typeface="Arial"/>
              </a:rPr>
              <a:t>.</a:t>
            </a:r>
            <a:br>
              <a:rPr lang="en" sz="1000">
                <a:solidFill>
                  <a:srgbClr val="000000"/>
                </a:solidFill>
                <a:latin typeface="Arial"/>
                <a:ea typeface="Arial"/>
                <a:cs typeface="Arial"/>
                <a:sym typeface="Arial"/>
              </a:rPr>
            </a:br>
            <a:endParaRPr sz="10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 sz="1000">
                <a:solidFill>
                  <a:srgbClr val="000000"/>
                </a:solidFill>
                <a:latin typeface="Arial"/>
                <a:ea typeface="Arial"/>
                <a:cs typeface="Arial"/>
                <a:sym typeface="Arial"/>
              </a:rPr>
              <a:t>Logs were collected and compared at each hop to confirm bundle delivery and validate transmission integrity.</a:t>
            </a:r>
            <a:endParaRPr sz="1000">
              <a:solidFill>
                <a:srgbClr val="000000"/>
              </a:solidFill>
              <a:latin typeface="Arial"/>
              <a:ea typeface="Arial"/>
              <a:cs typeface="Arial"/>
              <a:sym typeface="Arial"/>
            </a:endParaRPr>
          </a:p>
          <a:p>
            <a:pPr indent="0" lvl="0" marL="0" rtl="0" algn="l">
              <a:spcBef>
                <a:spcPts val="0"/>
              </a:spcBef>
              <a:spcAft>
                <a:spcPts val="0"/>
              </a:spcAft>
              <a:buNone/>
            </a:pPr>
            <a:r>
              <a:t/>
            </a:r>
            <a:endParaRPr sz="1100"/>
          </a:p>
        </p:txBody>
      </p:sp>
      <p:pic>
        <p:nvPicPr>
          <p:cNvPr id="1133" name="Google Shape;1133;p39" title="Connectivity snapshot.png"/>
          <p:cNvPicPr preferRelativeResize="0"/>
          <p:nvPr/>
        </p:nvPicPr>
        <p:blipFill>
          <a:blip r:embed="rId4">
            <a:alphaModFix/>
          </a:blip>
          <a:stretch>
            <a:fillRect/>
          </a:stretch>
        </p:blipFill>
        <p:spPr>
          <a:xfrm>
            <a:off x="5025525" y="1912463"/>
            <a:ext cx="3546274" cy="199477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7" name="Shape 1137"/>
        <p:cNvGrpSpPr/>
        <p:nvPr/>
      </p:nvGrpSpPr>
      <p:grpSpPr>
        <a:xfrm>
          <a:off x="0" y="0"/>
          <a:ext cx="0" cy="0"/>
          <a:chOff x="0" y="0"/>
          <a:chExt cx="0" cy="0"/>
        </a:xfrm>
      </p:grpSpPr>
      <p:sp>
        <p:nvSpPr>
          <p:cNvPr id="1138" name="Google Shape;1138;p40"/>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Tools and Technologies</a:t>
            </a:r>
            <a:endParaRPr/>
          </a:p>
        </p:txBody>
      </p:sp>
      <p:sp>
        <p:nvSpPr>
          <p:cNvPr id="1139" name="Google Shape;1139;p40"/>
          <p:cNvSpPr txBox="1"/>
          <p:nvPr>
            <p:ph idx="1" type="body"/>
          </p:nvPr>
        </p:nvSpPr>
        <p:spPr>
          <a:xfrm>
            <a:off x="720000" y="1215750"/>
            <a:ext cx="5956200" cy="3652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a:solidFill>
                  <a:srgbClr val="000000"/>
                </a:solidFill>
                <a:latin typeface="Darker Grotesque"/>
                <a:ea typeface="Darker Grotesque"/>
                <a:cs typeface="Darker Grotesque"/>
                <a:sym typeface="Darker Grotesque"/>
              </a:rPr>
              <a:t>Hardware:</a:t>
            </a:r>
            <a:endParaRPr b="1">
              <a:solidFill>
                <a:srgbClr val="000000"/>
              </a:solidFill>
              <a:latin typeface="Darker Grotesque"/>
              <a:ea typeface="Darker Grotesque"/>
              <a:cs typeface="Darker Grotesque"/>
              <a:sym typeface="Darker Grotesque"/>
            </a:endParaRPr>
          </a:p>
          <a:p>
            <a:pPr indent="-304800" lvl="0" marL="457200" rtl="0" algn="l">
              <a:lnSpc>
                <a:spcPct val="115000"/>
              </a:lnSpc>
              <a:spcBef>
                <a:spcPts val="1200"/>
              </a:spcBef>
              <a:spcAft>
                <a:spcPts val="0"/>
              </a:spcAft>
              <a:buClr>
                <a:srgbClr val="000000"/>
              </a:buClr>
              <a:buSzPts val="1200"/>
              <a:buFont typeface="Darker Grotesque"/>
              <a:buChar char="●"/>
            </a:pPr>
            <a:r>
              <a:rPr b="1" lang="en">
                <a:solidFill>
                  <a:srgbClr val="000000"/>
                </a:solidFill>
                <a:latin typeface="Darker Grotesque"/>
                <a:ea typeface="Darker Grotesque"/>
                <a:cs typeface="Darker Grotesque"/>
                <a:sym typeface="Darker Grotesque"/>
              </a:rPr>
              <a:t>5 Raspberry Pi </a:t>
            </a:r>
            <a:r>
              <a:rPr b="1" lang="en">
                <a:solidFill>
                  <a:srgbClr val="000000"/>
                </a:solidFill>
                <a:latin typeface="Darker Grotesque"/>
                <a:ea typeface="Darker Grotesque"/>
                <a:cs typeface="Darker Grotesque"/>
                <a:sym typeface="Darker Grotesque"/>
              </a:rPr>
              <a:t>5</a:t>
            </a:r>
            <a:r>
              <a:rPr b="1" lang="en">
                <a:solidFill>
                  <a:srgbClr val="000000"/>
                </a:solidFill>
                <a:latin typeface="Darker Grotesque"/>
                <a:ea typeface="Darker Grotesque"/>
                <a:cs typeface="Darker Grotesque"/>
                <a:sym typeface="Darker Grotesque"/>
              </a:rPr>
              <a:t> units configured to simulate Earth and Mars nodes</a:t>
            </a:r>
            <a:br>
              <a:rPr b="1" lang="en">
                <a:solidFill>
                  <a:srgbClr val="000000"/>
                </a:solidFill>
                <a:latin typeface="Darker Grotesque"/>
                <a:ea typeface="Darker Grotesque"/>
                <a:cs typeface="Darker Grotesque"/>
                <a:sym typeface="Darker Grotesque"/>
              </a:rPr>
            </a:br>
            <a:endParaRPr b="1">
              <a:solidFill>
                <a:srgbClr val="000000"/>
              </a:solidFill>
              <a:latin typeface="Darker Grotesque"/>
              <a:ea typeface="Darker Grotesque"/>
              <a:cs typeface="Darker Grotesque"/>
              <a:sym typeface="Darker Grotesque"/>
            </a:endParaRPr>
          </a:p>
          <a:p>
            <a:pPr indent="-304800" lvl="0" marL="457200" rtl="0" algn="l">
              <a:lnSpc>
                <a:spcPct val="115000"/>
              </a:lnSpc>
              <a:spcBef>
                <a:spcPts val="0"/>
              </a:spcBef>
              <a:spcAft>
                <a:spcPts val="0"/>
              </a:spcAft>
              <a:buClr>
                <a:srgbClr val="000000"/>
              </a:buClr>
              <a:buSzPts val="1200"/>
              <a:buFont typeface="Darker Grotesque"/>
              <a:buChar char="●"/>
            </a:pPr>
            <a:r>
              <a:rPr b="1" lang="en">
                <a:solidFill>
                  <a:srgbClr val="000000"/>
                </a:solidFill>
                <a:latin typeface="Darker Grotesque"/>
                <a:ea typeface="Darker Grotesque"/>
                <a:cs typeface="Darker Grotesque"/>
                <a:sym typeface="Darker Grotesque"/>
              </a:rPr>
              <a:t>LAN network switches and USB-to-Ethernet adapters for custom routing</a:t>
            </a:r>
            <a:endParaRPr b="1">
              <a:solidFill>
                <a:srgbClr val="000000"/>
              </a:solidFill>
              <a:latin typeface="Darker Grotesque"/>
              <a:ea typeface="Darker Grotesque"/>
              <a:cs typeface="Darker Grotesque"/>
              <a:sym typeface="Darker Grotesque"/>
            </a:endParaRPr>
          </a:p>
          <a:p>
            <a:pPr indent="0" lvl="0" marL="0" rtl="0" algn="l">
              <a:lnSpc>
                <a:spcPct val="115000"/>
              </a:lnSpc>
              <a:spcBef>
                <a:spcPts val="1200"/>
              </a:spcBef>
              <a:spcAft>
                <a:spcPts val="0"/>
              </a:spcAft>
              <a:buNone/>
            </a:pPr>
            <a:r>
              <a:rPr b="1" lang="en">
                <a:solidFill>
                  <a:srgbClr val="000000"/>
                </a:solidFill>
                <a:latin typeface="Darker Grotesque"/>
                <a:ea typeface="Darker Grotesque"/>
                <a:cs typeface="Darker Grotesque"/>
                <a:sym typeface="Darker Grotesque"/>
              </a:rPr>
              <a:t>Software:</a:t>
            </a:r>
            <a:endParaRPr b="1">
              <a:solidFill>
                <a:srgbClr val="000000"/>
              </a:solidFill>
              <a:latin typeface="Darker Grotesque"/>
              <a:ea typeface="Darker Grotesque"/>
              <a:cs typeface="Darker Grotesque"/>
              <a:sym typeface="Darker Grotesque"/>
            </a:endParaRPr>
          </a:p>
          <a:p>
            <a:pPr indent="-304800" lvl="0" marL="457200" rtl="0" algn="l">
              <a:lnSpc>
                <a:spcPct val="115000"/>
              </a:lnSpc>
              <a:spcBef>
                <a:spcPts val="1200"/>
              </a:spcBef>
              <a:spcAft>
                <a:spcPts val="0"/>
              </a:spcAft>
              <a:buClr>
                <a:srgbClr val="000000"/>
              </a:buClr>
              <a:buSzPts val="1200"/>
              <a:buFont typeface="Darker Grotesque"/>
              <a:buChar char="●"/>
            </a:pPr>
            <a:r>
              <a:rPr b="1" lang="en">
                <a:solidFill>
                  <a:srgbClr val="000000"/>
                </a:solidFill>
                <a:latin typeface="Darker Grotesque"/>
                <a:ea typeface="Darker Grotesque"/>
                <a:cs typeface="Darker Grotesque"/>
                <a:sym typeface="Darker Grotesque"/>
              </a:rPr>
              <a:t>Postfix &amp; Dovecot: Email server and delivery services</a:t>
            </a:r>
            <a:br>
              <a:rPr b="1" lang="en">
                <a:solidFill>
                  <a:srgbClr val="000000"/>
                </a:solidFill>
                <a:latin typeface="Darker Grotesque"/>
                <a:ea typeface="Darker Grotesque"/>
                <a:cs typeface="Darker Grotesque"/>
                <a:sym typeface="Darker Grotesque"/>
              </a:rPr>
            </a:br>
            <a:endParaRPr b="1">
              <a:solidFill>
                <a:srgbClr val="000000"/>
              </a:solidFill>
              <a:latin typeface="Darker Grotesque"/>
              <a:ea typeface="Darker Grotesque"/>
              <a:cs typeface="Darker Grotesque"/>
              <a:sym typeface="Darker Grotesque"/>
            </a:endParaRPr>
          </a:p>
          <a:p>
            <a:pPr indent="-304800" lvl="0" marL="457200" rtl="0" algn="l">
              <a:lnSpc>
                <a:spcPct val="115000"/>
              </a:lnSpc>
              <a:spcBef>
                <a:spcPts val="0"/>
              </a:spcBef>
              <a:spcAft>
                <a:spcPts val="0"/>
              </a:spcAft>
              <a:buClr>
                <a:srgbClr val="000000"/>
              </a:buClr>
              <a:buSzPts val="1200"/>
              <a:buFont typeface="Darker Grotesque"/>
              <a:buChar char="●"/>
            </a:pPr>
            <a:r>
              <a:rPr b="1" lang="en">
                <a:solidFill>
                  <a:srgbClr val="000000"/>
                </a:solidFill>
                <a:latin typeface="Darker Grotesque"/>
                <a:ea typeface="Darker Grotesque"/>
                <a:cs typeface="Darker Grotesque"/>
                <a:sym typeface="Darker Grotesque"/>
              </a:rPr>
              <a:t>Thunderbird: GUI client for sending/receiving messages</a:t>
            </a:r>
            <a:br>
              <a:rPr b="1" lang="en">
                <a:solidFill>
                  <a:srgbClr val="000000"/>
                </a:solidFill>
                <a:latin typeface="Darker Grotesque"/>
                <a:ea typeface="Darker Grotesque"/>
                <a:cs typeface="Darker Grotesque"/>
                <a:sym typeface="Darker Grotesque"/>
              </a:rPr>
            </a:br>
            <a:endParaRPr b="1">
              <a:solidFill>
                <a:srgbClr val="000000"/>
              </a:solidFill>
              <a:latin typeface="Darker Grotesque"/>
              <a:ea typeface="Darker Grotesque"/>
              <a:cs typeface="Darker Grotesque"/>
              <a:sym typeface="Darker Grotesque"/>
            </a:endParaRPr>
          </a:p>
          <a:p>
            <a:pPr indent="-304800" lvl="0" marL="457200" rtl="0" algn="l">
              <a:lnSpc>
                <a:spcPct val="115000"/>
              </a:lnSpc>
              <a:spcBef>
                <a:spcPts val="0"/>
              </a:spcBef>
              <a:spcAft>
                <a:spcPts val="0"/>
              </a:spcAft>
              <a:buClr>
                <a:srgbClr val="000000"/>
              </a:buClr>
              <a:buSzPts val="1200"/>
              <a:buFont typeface="Darker Grotesque"/>
              <a:buChar char="●"/>
            </a:pPr>
            <a:r>
              <a:rPr b="1" lang="en">
                <a:solidFill>
                  <a:srgbClr val="000000"/>
                </a:solidFill>
                <a:latin typeface="Darker Grotesque"/>
                <a:ea typeface="Darker Grotesque"/>
                <a:cs typeface="Darker Grotesque"/>
                <a:sym typeface="Darker Grotesque"/>
              </a:rPr>
              <a:t>BIND9: Local DNS server with custom MX record resolution</a:t>
            </a:r>
            <a:br>
              <a:rPr b="1" lang="en">
                <a:solidFill>
                  <a:srgbClr val="000000"/>
                </a:solidFill>
                <a:latin typeface="Darker Grotesque"/>
                <a:ea typeface="Darker Grotesque"/>
                <a:cs typeface="Darker Grotesque"/>
                <a:sym typeface="Darker Grotesque"/>
              </a:rPr>
            </a:br>
            <a:endParaRPr b="1">
              <a:solidFill>
                <a:srgbClr val="000000"/>
              </a:solidFill>
              <a:latin typeface="Darker Grotesque"/>
              <a:ea typeface="Darker Grotesque"/>
              <a:cs typeface="Darker Grotesque"/>
              <a:sym typeface="Darker Grotesque"/>
            </a:endParaRPr>
          </a:p>
          <a:p>
            <a:pPr indent="-304800" lvl="0" marL="457200" rtl="0" algn="l">
              <a:lnSpc>
                <a:spcPct val="115000"/>
              </a:lnSpc>
              <a:spcBef>
                <a:spcPts val="0"/>
              </a:spcBef>
              <a:spcAft>
                <a:spcPts val="0"/>
              </a:spcAft>
              <a:buClr>
                <a:srgbClr val="000000"/>
              </a:buClr>
              <a:buSzPts val="1200"/>
              <a:buFont typeface="Darker Grotesque"/>
              <a:buChar char="●"/>
            </a:pPr>
            <a:r>
              <a:rPr b="1" lang="en">
                <a:solidFill>
                  <a:srgbClr val="000000"/>
                </a:solidFill>
                <a:latin typeface="Darker Grotesque"/>
                <a:ea typeface="Darker Grotesque"/>
                <a:cs typeface="Darker Grotesque"/>
                <a:sym typeface="Darker Grotesque"/>
              </a:rPr>
              <a:t>ION (Interplanetary Overlay Network): Core DTN stack for store-and-forward messaging</a:t>
            </a:r>
            <a:br>
              <a:rPr b="1" lang="en">
                <a:solidFill>
                  <a:srgbClr val="000000"/>
                </a:solidFill>
                <a:latin typeface="Darker Grotesque"/>
                <a:ea typeface="Darker Grotesque"/>
                <a:cs typeface="Darker Grotesque"/>
                <a:sym typeface="Darker Grotesque"/>
              </a:rPr>
            </a:br>
            <a:endParaRPr b="1">
              <a:solidFill>
                <a:srgbClr val="000000"/>
              </a:solidFill>
              <a:latin typeface="Darker Grotesque"/>
              <a:ea typeface="Darker Grotesque"/>
              <a:cs typeface="Darker Grotesque"/>
              <a:sym typeface="Darker Grotesque"/>
            </a:endParaRPr>
          </a:p>
          <a:p>
            <a:pPr indent="-304800" lvl="0" marL="457200" rtl="0" algn="l">
              <a:lnSpc>
                <a:spcPct val="115000"/>
              </a:lnSpc>
              <a:spcBef>
                <a:spcPts val="0"/>
              </a:spcBef>
              <a:spcAft>
                <a:spcPts val="0"/>
              </a:spcAft>
              <a:buClr>
                <a:srgbClr val="000000"/>
              </a:buClr>
              <a:buSzPts val="1200"/>
              <a:buFont typeface="Darker Grotesque"/>
              <a:buChar char="●"/>
            </a:pPr>
            <a:r>
              <a:rPr b="1" lang="en">
                <a:solidFill>
                  <a:srgbClr val="000000"/>
                </a:solidFill>
                <a:latin typeface="Darker Grotesque"/>
                <a:ea typeface="Darker Grotesque"/>
                <a:cs typeface="Darker Grotesque"/>
                <a:sym typeface="Darker Grotesque"/>
              </a:rPr>
              <a:t>bpmail: Utilities for gatewaying messages between SMTP and DTN environments</a:t>
            </a:r>
            <a:br>
              <a:rPr b="1" lang="en">
                <a:solidFill>
                  <a:srgbClr val="000000"/>
                </a:solidFill>
                <a:latin typeface="Darker Grotesque"/>
                <a:ea typeface="Darker Grotesque"/>
                <a:cs typeface="Darker Grotesque"/>
                <a:sym typeface="Darker Grotesque"/>
              </a:rPr>
            </a:br>
            <a:endParaRPr b="1">
              <a:solidFill>
                <a:srgbClr val="000000"/>
              </a:solidFill>
              <a:latin typeface="Darker Grotesque"/>
              <a:ea typeface="Darker Grotesque"/>
              <a:cs typeface="Darker Grotesque"/>
              <a:sym typeface="Darker Grotesque"/>
            </a:endParaRPr>
          </a:p>
          <a:p>
            <a:pPr indent="0" lvl="0" marL="0" rtl="0" algn="l">
              <a:lnSpc>
                <a:spcPct val="115000"/>
              </a:lnSpc>
              <a:spcBef>
                <a:spcPts val="1200"/>
              </a:spcBef>
              <a:spcAft>
                <a:spcPts val="0"/>
              </a:spcAft>
              <a:buNone/>
            </a:pPr>
            <a:r>
              <a:t/>
            </a:r>
            <a:endParaRPr b="1" sz="1000">
              <a:solidFill>
                <a:srgbClr val="000000"/>
              </a:solidFill>
              <a:latin typeface="Darker Grotesque"/>
              <a:ea typeface="Darker Grotesque"/>
              <a:cs typeface="Darker Grotesque"/>
              <a:sym typeface="Darker Grotesque"/>
            </a:endParaRPr>
          </a:p>
          <a:p>
            <a:pPr indent="0" lvl="0" marL="0" rtl="0" algn="l">
              <a:lnSpc>
                <a:spcPct val="115000"/>
              </a:lnSpc>
              <a:spcBef>
                <a:spcPts val="1200"/>
              </a:spcBef>
              <a:spcAft>
                <a:spcPts val="0"/>
              </a:spcAft>
              <a:buNone/>
            </a:pPr>
            <a:r>
              <a:t/>
            </a:r>
            <a:endParaRPr b="1" sz="1000">
              <a:latin typeface="Darker Grotesque"/>
              <a:ea typeface="Darker Grotesque"/>
              <a:cs typeface="Darker Grotesque"/>
              <a:sym typeface="Darker Grotesque"/>
            </a:endParaRPr>
          </a:p>
        </p:txBody>
      </p:sp>
      <p:sp>
        <p:nvSpPr>
          <p:cNvPr id="1140" name="Google Shape;1140;p40"/>
          <p:cNvSpPr txBox="1"/>
          <p:nvPr/>
        </p:nvSpPr>
        <p:spPr>
          <a:xfrm>
            <a:off x="6581950" y="1523850"/>
            <a:ext cx="2262900" cy="3036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200">
                <a:latin typeface="Darker Grotesque"/>
                <a:ea typeface="Darker Grotesque"/>
                <a:cs typeface="Darker Grotesque"/>
                <a:sym typeface="Darker Grotesque"/>
              </a:rPr>
              <a:t>Testing</a:t>
            </a:r>
            <a:r>
              <a:rPr b="1" lang="en" sz="1200">
                <a:latin typeface="Darker Grotesque"/>
                <a:ea typeface="Darker Grotesque"/>
                <a:cs typeface="Darker Grotesque"/>
                <a:sym typeface="Darker Grotesque"/>
              </a:rPr>
              <a:t> Tools:</a:t>
            </a:r>
            <a:endParaRPr b="1" sz="1200">
              <a:latin typeface="Darker Grotesque"/>
              <a:ea typeface="Darker Grotesque"/>
              <a:cs typeface="Darker Grotesque"/>
              <a:sym typeface="Darker Grotesque"/>
            </a:endParaRPr>
          </a:p>
          <a:p>
            <a:pPr indent="-304800" lvl="0" marL="457200" rtl="0" algn="l">
              <a:lnSpc>
                <a:spcPct val="115000"/>
              </a:lnSpc>
              <a:spcBef>
                <a:spcPts val="1200"/>
              </a:spcBef>
              <a:spcAft>
                <a:spcPts val="0"/>
              </a:spcAft>
              <a:buSzPts val="1200"/>
              <a:buChar char="●"/>
            </a:pPr>
            <a:r>
              <a:rPr b="1" lang="en" sz="1200">
                <a:latin typeface="Darker Grotesque"/>
                <a:ea typeface="Darker Grotesque"/>
                <a:cs typeface="Darker Grotesque"/>
                <a:sym typeface="Darker Grotesque"/>
              </a:rPr>
              <a:t>Linux Traffic Control (tc qdisc): Injects latency, bandwidth caps, and packet loss</a:t>
            </a:r>
            <a:br>
              <a:rPr b="1" lang="en" sz="1200">
                <a:latin typeface="Darker Grotesque"/>
                <a:ea typeface="Darker Grotesque"/>
                <a:cs typeface="Darker Grotesque"/>
                <a:sym typeface="Darker Grotesque"/>
              </a:rPr>
            </a:br>
            <a:endParaRPr b="1" sz="1200">
              <a:latin typeface="Darker Grotesque"/>
              <a:ea typeface="Darker Grotesque"/>
              <a:cs typeface="Darker Grotesque"/>
              <a:sym typeface="Darker Grotesque"/>
            </a:endParaRPr>
          </a:p>
          <a:p>
            <a:pPr indent="-304800" lvl="0" marL="457200" rtl="0" algn="l">
              <a:lnSpc>
                <a:spcPct val="115000"/>
              </a:lnSpc>
              <a:spcBef>
                <a:spcPts val="0"/>
              </a:spcBef>
              <a:spcAft>
                <a:spcPts val="0"/>
              </a:spcAft>
              <a:buSzPts val="1200"/>
              <a:buChar char="●"/>
            </a:pPr>
            <a:r>
              <a:rPr b="1" lang="en" sz="1200">
                <a:latin typeface="Darker Grotesque"/>
                <a:ea typeface="Darker Grotesque"/>
                <a:cs typeface="Darker Grotesque"/>
                <a:sym typeface="Darker Grotesque"/>
              </a:rPr>
              <a:t>Bash &amp; Python Scripts: Automated testing and log collection</a:t>
            </a:r>
            <a:br>
              <a:rPr b="1" lang="en" sz="1200">
                <a:latin typeface="Darker Grotesque"/>
                <a:ea typeface="Darker Grotesque"/>
                <a:cs typeface="Darker Grotesque"/>
                <a:sym typeface="Darker Grotesque"/>
              </a:rPr>
            </a:br>
            <a:endParaRPr b="1" sz="1200">
              <a:latin typeface="Darker Grotesque"/>
              <a:ea typeface="Darker Grotesque"/>
              <a:cs typeface="Darker Grotesque"/>
              <a:sym typeface="Darker Grotesque"/>
            </a:endParaRPr>
          </a:p>
          <a:p>
            <a:pPr indent="-304800" lvl="0" marL="457200" rtl="0" algn="l">
              <a:lnSpc>
                <a:spcPct val="115000"/>
              </a:lnSpc>
              <a:spcBef>
                <a:spcPts val="0"/>
              </a:spcBef>
              <a:spcAft>
                <a:spcPts val="0"/>
              </a:spcAft>
              <a:buSzPts val="1200"/>
              <a:buChar char="●"/>
            </a:pPr>
            <a:r>
              <a:rPr b="1" lang="en" sz="1200">
                <a:latin typeface="Darker Grotesque"/>
                <a:ea typeface="Darker Grotesque"/>
                <a:cs typeface="Darker Grotesque"/>
                <a:sym typeface="Darker Grotesque"/>
              </a:rPr>
              <a:t>Matplotlib: Data visualization for latency and delivery analysis</a:t>
            </a:r>
            <a:endParaRPr b="1">
              <a:solidFill>
                <a:schemeClr val="dk1"/>
              </a:solidFill>
              <a:latin typeface="Darker Grotesque"/>
              <a:ea typeface="Darker Grotesque"/>
              <a:cs typeface="Darker Grotesque"/>
              <a:sym typeface="Darker Grotesqu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3"/>
          <p:cNvSpPr txBox="1"/>
          <p:nvPr>
            <p:ph type="title"/>
          </p:nvPr>
        </p:nvSpPr>
        <p:spPr>
          <a:xfrm>
            <a:off x="3685500" y="597425"/>
            <a:ext cx="1773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Our Team</a:t>
            </a:r>
            <a:endParaRPr b="1"/>
          </a:p>
        </p:txBody>
      </p:sp>
      <p:sp>
        <p:nvSpPr>
          <p:cNvPr id="222" name="Google Shape;222;p23"/>
          <p:cNvSpPr txBox="1"/>
          <p:nvPr/>
        </p:nvSpPr>
        <p:spPr>
          <a:xfrm>
            <a:off x="445500" y="1454275"/>
            <a:ext cx="2732400" cy="985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rgbClr val="434343"/>
                </a:solidFill>
                <a:latin typeface="Barlow"/>
                <a:ea typeface="Barlow"/>
                <a:cs typeface="Barlow"/>
                <a:sym typeface="Barlow"/>
              </a:rPr>
              <a:t>Leigh Torgerson (JPL)</a:t>
            </a:r>
            <a:endParaRPr sz="1800">
              <a:solidFill>
                <a:srgbClr val="434343"/>
              </a:solidFill>
              <a:latin typeface="Barlow"/>
              <a:ea typeface="Barlow"/>
              <a:cs typeface="Barlow"/>
              <a:sym typeface="Barlow"/>
            </a:endParaRPr>
          </a:p>
          <a:p>
            <a:pPr indent="0" lvl="0" marL="0" rtl="0" algn="ctr">
              <a:spcBef>
                <a:spcPts val="0"/>
              </a:spcBef>
              <a:spcAft>
                <a:spcPts val="0"/>
              </a:spcAft>
              <a:buNone/>
            </a:pPr>
            <a:r>
              <a:t/>
            </a:r>
            <a:endParaRPr sz="1600">
              <a:solidFill>
                <a:schemeClr val="dk1"/>
              </a:solidFill>
              <a:latin typeface="Barlow"/>
              <a:ea typeface="Barlow"/>
              <a:cs typeface="Barlow"/>
              <a:sym typeface="Barlow"/>
            </a:endParaRPr>
          </a:p>
          <a:p>
            <a:pPr indent="0" lvl="0" marL="0" rtl="0" algn="ctr">
              <a:spcBef>
                <a:spcPts val="0"/>
              </a:spcBef>
              <a:spcAft>
                <a:spcPts val="0"/>
              </a:spcAft>
              <a:buNone/>
            </a:pPr>
            <a:r>
              <a:rPr b="1" lang="en" sz="1800">
                <a:solidFill>
                  <a:schemeClr val="dk1"/>
                </a:solidFill>
                <a:latin typeface="Barlow"/>
                <a:ea typeface="Barlow"/>
                <a:cs typeface="Barlow"/>
                <a:sym typeface="Barlow"/>
              </a:rPr>
              <a:t> Liaison</a:t>
            </a:r>
            <a:endParaRPr b="1" sz="1800">
              <a:solidFill>
                <a:schemeClr val="dk1"/>
              </a:solidFill>
              <a:latin typeface="Barlow"/>
              <a:ea typeface="Barlow"/>
              <a:cs typeface="Barlow"/>
              <a:sym typeface="Barlow"/>
            </a:endParaRPr>
          </a:p>
        </p:txBody>
      </p:sp>
      <p:sp>
        <p:nvSpPr>
          <p:cNvPr id="223" name="Google Shape;223;p23"/>
          <p:cNvSpPr txBox="1"/>
          <p:nvPr/>
        </p:nvSpPr>
        <p:spPr>
          <a:xfrm>
            <a:off x="6546275" y="1454275"/>
            <a:ext cx="2084100" cy="985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rgbClr val="434343"/>
                </a:solidFill>
                <a:latin typeface="Barlow"/>
                <a:ea typeface="Barlow"/>
                <a:cs typeface="Barlow"/>
                <a:sym typeface="Barlow"/>
              </a:rPr>
              <a:t>Manveen Kaur</a:t>
            </a:r>
            <a:endParaRPr sz="1800">
              <a:solidFill>
                <a:srgbClr val="434343"/>
              </a:solidFill>
              <a:latin typeface="Barlow"/>
              <a:ea typeface="Barlow"/>
              <a:cs typeface="Barlow"/>
              <a:sym typeface="Barlow"/>
            </a:endParaRPr>
          </a:p>
          <a:p>
            <a:pPr indent="0" lvl="0" marL="0" rtl="0" algn="ctr">
              <a:spcBef>
                <a:spcPts val="0"/>
              </a:spcBef>
              <a:spcAft>
                <a:spcPts val="0"/>
              </a:spcAft>
              <a:buNone/>
            </a:pPr>
            <a:r>
              <a:t/>
            </a:r>
            <a:endParaRPr sz="1600">
              <a:solidFill>
                <a:schemeClr val="dk1"/>
              </a:solidFill>
              <a:latin typeface="Barlow"/>
              <a:ea typeface="Barlow"/>
              <a:cs typeface="Barlow"/>
              <a:sym typeface="Barlow"/>
            </a:endParaRPr>
          </a:p>
          <a:p>
            <a:pPr indent="0" lvl="0" marL="0" rtl="0" algn="ctr">
              <a:spcBef>
                <a:spcPts val="0"/>
              </a:spcBef>
              <a:spcAft>
                <a:spcPts val="0"/>
              </a:spcAft>
              <a:buNone/>
            </a:pPr>
            <a:r>
              <a:rPr b="1" lang="en" sz="1800">
                <a:solidFill>
                  <a:schemeClr val="dk1"/>
                </a:solidFill>
                <a:latin typeface="Barlow"/>
                <a:ea typeface="Barlow"/>
                <a:cs typeface="Barlow"/>
                <a:sym typeface="Barlow"/>
              </a:rPr>
              <a:t>Faculty Advisor</a:t>
            </a:r>
            <a:endParaRPr>
              <a:solidFill>
                <a:schemeClr val="dk1"/>
              </a:solidFill>
              <a:latin typeface="Barlow"/>
              <a:ea typeface="Barlow"/>
              <a:cs typeface="Barlow"/>
              <a:sym typeface="Barlow"/>
            </a:endParaRPr>
          </a:p>
        </p:txBody>
      </p:sp>
      <p:sp>
        <p:nvSpPr>
          <p:cNvPr id="224" name="Google Shape;224;p23"/>
          <p:cNvSpPr txBox="1"/>
          <p:nvPr/>
        </p:nvSpPr>
        <p:spPr>
          <a:xfrm>
            <a:off x="3638700" y="2862025"/>
            <a:ext cx="18666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dk1"/>
                </a:solidFill>
                <a:latin typeface="Barlow"/>
                <a:ea typeface="Barlow"/>
                <a:cs typeface="Barlow"/>
                <a:sym typeface="Barlow"/>
              </a:rPr>
              <a:t>Student Team</a:t>
            </a:r>
            <a:endParaRPr b="1" sz="1800">
              <a:solidFill>
                <a:schemeClr val="dk1"/>
              </a:solidFill>
              <a:latin typeface="Barlow"/>
              <a:ea typeface="Barlow"/>
              <a:cs typeface="Barlow"/>
              <a:sym typeface="Barlow"/>
            </a:endParaRPr>
          </a:p>
        </p:txBody>
      </p:sp>
      <p:sp>
        <p:nvSpPr>
          <p:cNvPr id="225" name="Google Shape;225;p23"/>
          <p:cNvSpPr txBox="1"/>
          <p:nvPr/>
        </p:nvSpPr>
        <p:spPr>
          <a:xfrm>
            <a:off x="697200" y="3572350"/>
            <a:ext cx="2346900" cy="1108200"/>
          </a:xfrm>
          <a:prstGeom prst="rect">
            <a:avLst/>
          </a:prstGeom>
          <a:noFill/>
          <a:ln>
            <a:noFill/>
          </a:ln>
        </p:spPr>
        <p:txBody>
          <a:bodyPr anchorCtr="0" anchor="t" bIns="91425" lIns="91425" spcFirstLastPara="1" rIns="91425" wrap="square" tIns="91425">
            <a:spAutoFit/>
          </a:bodyPr>
          <a:lstStyle/>
          <a:p>
            <a:pPr indent="-323850" lvl="0" marL="457200" rtl="0" algn="l">
              <a:spcBef>
                <a:spcPts val="0"/>
              </a:spcBef>
              <a:spcAft>
                <a:spcPts val="0"/>
              </a:spcAft>
              <a:buClr>
                <a:srgbClr val="434343"/>
              </a:buClr>
              <a:buSzPts val="1500"/>
              <a:buFont typeface="Barlow"/>
              <a:buChar char="●"/>
            </a:pPr>
            <a:r>
              <a:rPr lang="en" sz="1500">
                <a:solidFill>
                  <a:srgbClr val="434343"/>
                </a:solidFill>
                <a:latin typeface="Barlow"/>
                <a:ea typeface="Barlow"/>
                <a:cs typeface="Barlow"/>
                <a:sym typeface="Barlow"/>
              </a:rPr>
              <a:t>Lance Batac</a:t>
            </a:r>
            <a:endParaRPr sz="1500">
              <a:solidFill>
                <a:srgbClr val="434343"/>
              </a:solidFill>
              <a:latin typeface="Barlow"/>
              <a:ea typeface="Barlow"/>
              <a:cs typeface="Barlow"/>
              <a:sym typeface="Barlow"/>
            </a:endParaRPr>
          </a:p>
          <a:p>
            <a:pPr indent="-323850" lvl="0" marL="457200" rtl="0" algn="l">
              <a:spcBef>
                <a:spcPts val="0"/>
              </a:spcBef>
              <a:spcAft>
                <a:spcPts val="0"/>
              </a:spcAft>
              <a:buClr>
                <a:srgbClr val="434343"/>
              </a:buClr>
              <a:buSzPts val="1500"/>
              <a:buFont typeface="Barlow"/>
              <a:buChar char="●"/>
            </a:pPr>
            <a:r>
              <a:rPr lang="en" sz="1500">
                <a:solidFill>
                  <a:srgbClr val="434343"/>
                </a:solidFill>
                <a:latin typeface="Barlow"/>
                <a:ea typeface="Barlow"/>
                <a:cs typeface="Barlow"/>
                <a:sym typeface="Barlow"/>
              </a:rPr>
              <a:t>Brian Contreras</a:t>
            </a:r>
            <a:endParaRPr sz="1500">
              <a:solidFill>
                <a:srgbClr val="434343"/>
              </a:solidFill>
              <a:latin typeface="Barlow"/>
              <a:ea typeface="Barlow"/>
              <a:cs typeface="Barlow"/>
              <a:sym typeface="Barlow"/>
            </a:endParaRPr>
          </a:p>
          <a:p>
            <a:pPr indent="-323850" lvl="0" marL="457200" rtl="0" algn="l">
              <a:spcBef>
                <a:spcPts val="0"/>
              </a:spcBef>
              <a:spcAft>
                <a:spcPts val="0"/>
              </a:spcAft>
              <a:buClr>
                <a:srgbClr val="434343"/>
              </a:buClr>
              <a:buSzPts val="1500"/>
              <a:buFont typeface="Barlow"/>
              <a:buChar char="●"/>
            </a:pPr>
            <a:r>
              <a:rPr lang="en" sz="1500">
                <a:solidFill>
                  <a:srgbClr val="434343"/>
                </a:solidFill>
                <a:latin typeface="Barlow"/>
                <a:ea typeface="Barlow"/>
                <a:cs typeface="Barlow"/>
                <a:sym typeface="Barlow"/>
              </a:rPr>
              <a:t>Adrian Flores Aquino</a:t>
            </a:r>
            <a:endParaRPr sz="1500">
              <a:solidFill>
                <a:srgbClr val="434343"/>
              </a:solidFill>
              <a:latin typeface="Barlow"/>
              <a:ea typeface="Barlow"/>
              <a:cs typeface="Barlow"/>
              <a:sym typeface="Barlow"/>
            </a:endParaRPr>
          </a:p>
          <a:p>
            <a:pPr indent="-323850" lvl="0" marL="457200" rtl="0" algn="l">
              <a:spcBef>
                <a:spcPts val="0"/>
              </a:spcBef>
              <a:spcAft>
                <a:spcPts val="0"/>
              </a:spcAft>
              <a:buClr>
                <a:srgbClr val="434343"/>
              </a:buClr>
              <a:buSzPts val="1500"/>
              <a:buFont typeface="Barlow"/>
              <a:buChar char="●"/>
            </a:pPr>
            <a:r>
              <a:rPr lang="en" sz="1500">
                <a:solidFill>
                  <a:srgbClr val="434343"/>
                </a:solidFill>
                <a:latin typeface="Barlow"/>
                <a:ea typeface="Barlow"/>
                <a:cs typeface="Barlow"/>
                <a:sym typeface="Barlow"/>
              </a:rPr>
              <a:t>Jiahao Li</a:t>
            </a:r>
            <a:endParaRPr sz="1500">
              <a:solidFill>
                <a:srgbClr val="434343"/>
              </a:solidFill>
              <a:latin typeface="Barlow"/>
              <a:ea typeface="Barlow"/>
              <a:cs typeface="Barlow"/>
              <a:sym typeface="Barlow"/>
            </a:endParaRPr>
          </a:p>
        </p:txBody>
      </p:sp>
      <p:sp>
        <p:nvSpPr>
          <p:cNvPr id="226" name="Google Shape;226;p23"/>
          <p:cNvSpPr txBox="1"/>
          <p:nvPr/>
        </p:nvSpPr>
        <p:spPr>
          <a:xfrm>
            <a:off x="3642125" y="3572350"/>
            <a:ext cx="1922100" cy="1108200"/>
          </a:xfrm>
          <a:prstGeom prst="rect">
            <a:avLst/>
          </a:prstGeom>
          <a:noFill/>
          <a:ln>
            <a:noFill/>
          </a:ln>
        </p:spPr>
        <p:txBody>
          <a:bodyPr anchorCtr="0" anchor="t" bIns="91425" lIns="91425" spcFirstLastPara="1" rIns="91425" wrap="square" tIns="91425">
            <a:spAutoFit/>
          </a:bodyPr>
          <a:lstStyle/>
          <a:p>
            <a:pPr indent="-323850" lvl="0" marL="457200" rtl="0" algn="l">
              <a:spcBef>
                <a:spcPts val="0"/>
              </a:spcBef>
              <a:spcAft>
                <a:spcPts val="0"/>
              </a:spcAft>
              <a:buClr>
                <a:srgbClr val="434343"/>
              </a:buClr>
              <a:buSzPts val="1500"/>
              <a:buFont typeface="Barlow"/>
              <a:buChar char="●"/>
            </a:pPr>
            <a:r>
              <a:rPr lang="en" sz="1500">
                <a:solidFill>
                  <a:srgbClr val="434343"/>
                </a:solidFill>
                <a:latin typeface="Barlow"/>
                <a:ea typeface="Barlow"/>
                <a:cs typeface="Barlow"/>
                <a:sym typeface="Barlow"/>
              </a:rPr>
              <a:t>Sophia Liwag</a:t>
            </a:r>
            <a:endParaRPr sz="1500">
              <a:solidFill>
                <a:srgbClr val="434343"/>
              </a:solidFill>
              <a:latin typeface="Barlow"/>
              <a:ea typeface="Barlow"/>
              <a:cs typeface="Barlow"/>
              <a:sym typeface="Barlow"/>
            </a:endParaRPr>
          </a:p>
          <a:p>
            <a:pPr indent="-323850" lvl="0" marL="457200" rtl="0" algn="l">
              <a:spcBef>
                <a:spcPts val="0"/>
              </a:spcBef>
              <a:spcAft>
                <a:spcPts val="0"/>
              </a:spcAft>
              <a:buClr>
                <a:srgbClr val="434343"/>
              </a:buClr>
              <a:buSzPts val="1500"/>
              <a:buFont typeface="Barlow"/>
              <a:buChar char="●"/>
            </a:pPr>
            <a:r>
              <a:rPr lang="en" sz="1500">
                <a:solidFill>
                  <a:srgbClr val="434343"/>
                </a:solidFill>
                <a:latin typeface="Barlow"/>
                <a:ea typeface="Barlow"/>
                <a:cs typeface="Barlow"/>
                <a:sym typeface="Barlow"/>
              </a:rPr>
              <a:t>Nathan Luu</a:t>
            </a:r>
            <a:endParaRPr sz="1500">
              <a:solidFill>
                <a:srgbClr val="434343"/>
              </a:solidFill>
              <a:latin typeface="Barlow"/>
              <a:ea typeface="Barlow"/>
              <a:cs typeface="Barlow"/>
              <a:sym typeface="Barlow"/>
            </a:endParaRPr>
          </a:p>
          <a:p>
            <a:pPr indent="-323850" lvl="0" marL="457200" rtl="0" algn="l">
              <a:spcBef>
                <a:spcPts val="0"/>
              </a:spcBef>
              <a:spcAft>
                <a:spcPts val="0"/>
              </a:spcAft>
              <a:buClr>
                <a:srgbClr val="434343"/>
              </a:buClr>
              <a:buSzPts val="1500"/>
              <a:buFont typeface="Barlow"/>
              <a:buChar char="●"/>
            </a:pPr>
            <a:r>
              <a:rPr lang="en" sz="1500">
                <a:solidFill>
                  <a:srgbClr val="434343"/>
                </a:solidFill>
                <a:latin typeface="Barlow"/>
                <a:ea typeface="Barlow"/>
                <a:cs typeface="Barlow"/>
                <a:sym typeface="Barlow"/>
              </a:rPr>
              <a:t>Nicholas Martin</a:t>
            </a:r>
            <a:endParaRPr sz="1500">
              <a:solidFill>
                <a:srgbClr val="434343"/>
              </a:solidFill>
              <a:latin typeface="Barlow"/>
              <a:ea typeface="Barlow"/>
              <a:cs typeface="Barlow"/>
              <a:sym typeface="Barlow"/>
            </a:endParaRPr>
          </a:p>
          <a:p>
            <a:pPr indent="-323850" lvl="0" marL="457200" rtl="0" algn="l">
              <a:spcBef>
                <a:spcPts val="0"/>
              </a:spcBef>
              <a:spcAft>
                <a:spcPts val="0"/>
              </a:spcAft>
              <a:buClr>
                <a:srgbClr val="434343"/>
              </a:buClr>
              <a:buSzPts val="1500"/>
              <a:buFont typeface="Barlow"/>
              <a:buChar char="●"/>
            </a:pPr>
            <a:r>
              <a:rPr lang="en" sz="1500">
                <a:solidFill>
                  <a:srgbClr val="434343"/>
                </a:solidFill>
                <a:latin typeface="Barlow"/>
                <a:ea typeface="Barlow"/>
                <a:cs typeface="Barlow"/>
                <a:sym typeface="Barlow"/>
              </a:rPr>
              <a:t>Antonio Ortega </a:t>
            </a:r>
            <a:endParaRPr>
              <a:solidFill>
                <a:srgbClr val="434343"/>
              </a:solidFill>
              <a:latin typeface="Barlow"/>
              <a:ea typeface="Barlow"/>
              <a:cs typeface="Barlow"/>
              <a:sym typeface="Barlow"/>
            </a:endParaRPr>
          </a:p>
        </p:txBody>
      </p:sp>
      <p:sp>
        <p:nvSpPr>
          <p:cNvPr id="227" name="Google Shape;227;p23"/>
          <p:cNvSpPr txBox="1"/>
          <p:nvPr/>
        </p:nvSpPr>
        <p:spPr>
          <a:xfrm>
            <a:off x="6162250" y="3572350"/>
            <a:ext cx="2426700" cy="11082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Clr>
                <a:srgbClr val="434343"/>
              </a:buClr>
              <a:buSzPts val="1500"/>
              <a:buFont typeface="Barlow"/>
              <a:buChar char="●"/>
            </a:pPr>
            <a:r>
              <a:rPr lang="en" sz="1500">
                <a:solidFill>
                  <a:srgbClr val="434343"/>
                </a:solidFill>
                <a:latin typeface="Barlow"/>
                <a:ea typeface="Barlow"/>
                <a:cs typeface="Barlow"/>
                <a:sym typeface="Barlow"/>
              </a:rPr>
              <a:t>Anderson Peña Reyes</a:t>
            </a:r>
            <a:endParaRPr sz="1500">
              <a:solidFill>
                <a:srgbClr val="434343"/>
              </a:solidFill>
              <a:latin typeface="Barlow"/>
              <a:ea typeface="Barlow"/>
              <a:cs typeface="Barlow"/>
              <a:sym typeface="Barlow"/>
            </a:endParaRPr>
          </a:p>
          <a:p>
            <a:pPr indent="-323850" lvl="0" marL="457200" rtl="0" algn="l">
              <a:spcBef>
                <a:spcPts val="0"/>
              </a:spcBef>
              <a:spcAft>
                <a:spcPts val="0"/>
              </a:spcAft>
              <a:buClr>
                <a:srgbClr val="434343"/>
              </a:buClr>
              <a:buSzPts val="1500"/>
              <a:buFont typeface="Barlow"/>
              <a:buChar char="●"/>
            </a:pPr>
            <a:r>
              <a:rPr lang="en" sz="1500">
                <a:solidFill>
                  <a:srgbClr val="434343"/>
                </a:solidFill>
                <a:latin typeface="Barlow"/>
                <a:ea typeface="Barlow"/>
                <a:cs typeface="Barlow"/>
                <a:sym typeface="Barlow"/>
              </a:rPr>
              <a:t>Ryan Torrez</a:t>
            </a:r>
            <a:endParaRPr sz="1500">
              <a:solidFill>
                <a:srgbClr val="434343"/>
              </a:solidFill>
              <a:latin typeface="Barlow"/>
              <a:ea typeface="Barlow"/>
              <a:cs typeface="Barlow"/>
              <a:sym typeface="Barlow"/>
            </a:endParaRPr>
          </a:p>
          <a:p>
            <a:pPr indent="-323850" lvl="0" marL="457200" rtl="0" algn="l">
              <a:spcBef>
                <a:spcPts val="0"/>
              </a:spcBef>
              <a:spcAft>
                <a:spcPts val="0"/>
              </a:spcAft>
              <a:buClr>
                <a:srgbClr val="434343"/>
              </a:buClr>
              <a:buSzPts val="1500"/>
              <a:buFont typeface="Barlow"/>
              <a:buChar char="●"/>
            </a:pPr>
            <a:r>
              <a:rPr lang="en" sz="1500">
                <a:solidFill>
                  <a:srgbClr val="434343"/>
                </a:solidFill>
                <a:latin typeface="Barlow"/>
                <a:ea typeface="Barlow"/>
                <a:cs typeface="Barlow"/>
                <a:sym typeface="Barlow"/>
              </a:rPr>
              <a:t>Jilei Zou</a:t>
            </a:r>
            <a:endParaRPr>
              <a:solidFill>
                <a:srgbClr val="434343"/>
              </a:solidFill>
              <a:latin typeface="Barlow"/>
              <a:ea typeface="Barlow"/>
              <a:cs typeface="Barlow"/>
              <a:sym typeface="Barlow"/>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4" name="Shape 1144"/>
        <p:cNvGrpSpPr/>
        <p:nvPr/>
      </p:nvGrpSpPr>
      <p:grpSpPr>
        <a:xfrm>
          <a:off x="0" y="0"/>
          <a:ext cx="0" cy="0"/>
          <a:chOff x="0" y="0"/>
          <a:chExt cx="0" cy="0"/>
        </a:xfrm>
      </p:grpSpPr>
      <p:sp>
        <p:nvSpPr>
          <p:cNvPr id="1145" name="Google Shape;1145;p41"/>
          <p:cNvSpPr txBox="1"/>
          <p:nvPr>
            <p:ph type="title"/>
          </p:nvPr>
        </p:nvSpPr>
        <p:spPr>
          <a:xfrm>
            <a:off x="773700" y="1806450"/>
            <a:ext cx="7596600" cy="153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Conclusion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9" name="Shape 1149"/>
        <p:cNvGrpSpPr/>
        <p:nvPr/>
      </p:nvGrpSpPr>
      <p:grpSpPr>
        <a:xfrm>
          <a:off x="0" y="0"/>
          <a:ext cx="0" cy="0"/>
          <a:chOff x="0" y="0"/>
          <a:chExt cx="0" cy="0"/>
        </a:xfrm>
      </p:grpSpPr>
      <p:sp>
        <p:nvSpPr>
          <p:cNvPr id="1150" name="Google Shape;1150;p42"/>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Summary</a:t>
            </a:r>
            <a:endParaRPr/>
          </a:p>
        </p:txBody>
      </p:sp>
      <p:sp>
        <p:nvSpPr>
          <p:cNvPr id="1151" name="Google Shape;1151;p42"/>
          <p:cNvSpPr txBox="1"/>
          <p:nvPr>
            <p:ph idx="1" type="body"/>
          </p:nvPr>
        </p:nvSpPr>
        <p:spPr>
          <a:xfrm>
            <a:off x="720000" y="1215750"/>
            <a:ext cx="7704000" cy="33882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434343"/>
              </a:buClr>
              <a:buSzPts val="2200"/>
              <a:buChar char="●"/>
            </a:pPr>
            <a:r>
              <a:rPr lang="en" sz="2200">
                <a:solidFill>
                  <a:srgbClr val="434343"/>
                </a:solidFill>
              </a:rPr>
              <a:t>We’ve set out to create a workable means of reliable data transfer in space using DTN protocol through the form of Email from Earth to Mars.</a:t>
            </a:r>
            <a:endParaRPr sz="2200">
              <a:solidFill>
                <a:srgbClr val="434343"/>
              </a:solidFill>
            </a:endParaRPr>
          </a:p>
          <a:p>
            <a:pPr indent="-368300" lvl="0" marL="457200" rtl="0" algn="l">
              <a:spcBef>
                <a:spcPts val="0"/>
              </a:spcBef>
              <a:spcAft>
                <a:spcPts val="0"/>
              </a:spcAft>
              <a:buClr>
                <a:srgbClr val="434343"/>
              </a:buClr>
              <a:buSzPts val="2200"/>
              <a:buChar char="●"/>
            </a:pPr>
            <a:r>
              <a:rPr lang="en" sz="2200">
                <a:solidFill>
                  <a:srgbClr val="434343"/>
                </a:solidFill>
              </a:rPr>
              <a:t>We’ve set up a Test Bed of 5 Pis that allows us to simulate the harsh conditions of deep space</a:t>
            </a:r>
            <a:endParaRPr sz="2200">
              <a:solidFill>
                <a:srgbClr val="434343"/>
              </a:solidFill>
            </a:endParaRPr>
          </a:p>
          <a:p>
            <a:pPr indent="-368300" lvl="0" marL="457200" rtl="0" algn="l">
              <a:spcBef>
                <a:spcPts val="0"/>
              </a:spcBef>
              <a:spcAft>
                <a:spcPts val="0"/>
              </a:spcAft>
              <a:buClr>
                <a:srgbClr val="434343"/>
              </a:buClr>
              <a:buSzPts val="2200"/>
              <a:buChar char="●"/>
            </a:pPr>
            <a:r>
              <a:rPr lang="en" sz="2200">
                <a:solidFill>
                  <a:srgbClr val="434343"/>
                </a:solidFill>
              </a:rPr>
              <a:t>We’ve set up a means of bundling data and sending that data from Earth to Mars where the bundle is </a:t>
            </a:r>
            <a:r>
              <a:rPr lang="en" sz="2200">
                <a:solidFill>
                  <a:srgbClr val="434343"/>
                </a:solidFill>
              </a:rPr>
              <a:t>received</a:t>
            </a:r>
            <a:r>
              <a:rPr lang="en" sz="2200">
                <a:solidFill>
                  <a:srgbClr val="434343"/>
                </a:solidFill>
              </a:rPr>
              <a:t> and processed. </a:t>
            </a:r>
            <a:endParaRPr sz="2200">
              <a:solidFill>
                <a:srgbClr val="434343"/>
              </a:solidFill>
            </a:endParaRPr>
          </a:p>
          <a:p>
            <a:pPr indent="-368300" lvl="0" marL="457200" rtl="0" algn="l">
              <a:spcBef>
                <a:spcPts val="0"/>
              </a:spcBef>
              <a:spcAft>
                <a:spcPts val="0"/>
              </a:spcAft>
              <a:buClr>
                <a:srgbClr val="434343"/>
              </a:buClr>
              <a:buSzPts val="2200"/>
              <a:buChar char="●"/>
            </a:pPr>
            <a:r>
              <a:rPr lang="en" sz="2200">
                <a:solidFill>
                  <a:srgbClr val="434343"/>
                </a:solidFill>
              </a:rPr>
              <a:t>We’ve tested the network, making sure all connections are linked and workable. </a:t>
            </a:r>
            <a:endParaRPr sz="2200">
              <a:solidFill>
                <a:srgbClr val="434343"/>
              </a:solidFill>
            </a:endParaRPr>
          </a:p>
          <a:p>
            <a:pPr indent="0" lvl="0" marL="0" rtl="0" algn="l">
              <a:spcBef>
                <a:spcPts val="0"/>
              </a:spcBef>
              <a:spcAft>
                <a:spcPts val="0"/>
              </a:spcAft>
              <a:buNone/>
            </a:pPr>
            <a:r>
              <a:t/>
            </a:r>
            <a:endParaRPr>
              <a:solidFill>
                <a:srgbClr val="434343"/>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5" name="Shape 1155"/>
        <p:cNvGrpSpPr/>
        <p:nvPr/>
      </p:nvGrpSpPr>
      <p:grpSpPr>
        <a:xfrm>
          <a:off x="0" y="0"/>
          <a:ext cx="0" cy="0"/>
          <a:chOff x="0" y="0"/>
          <a:chExt cx="0" cy="0"/>
        </a:xfrm>
      </p:grpSpPr>
      <p:sp>
        <p:nvSpPr>
          <p:cNvPr id="1156" name="Google Shape;1156;p43"/>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Plans</a:t>
            </a:r>
            <a:endParaRPr/>
          </a:p>
        </p:txBody>
      </p:sp>
      <p:sp>
        <p:nvSpPr>
          <p:cNvPr id="1157" name="Google Shape;1157;p43"/>
          <p:cNvSpPr/>
          <p:nvPr/>
        </p:nvSpPr>
        <p:spPr>
          <a:xfrm>
            <a:off x="2156492" y="1306375"/>
            <a:ext cx="1628400" cy="1686900"/>
          </a:xfrm>
          <a:prstGeom prst="ellipse">
            <a:avLst/>
          </a:prstGeom>
          <a:solidFill>
            <a:srgbClr val="FAF4ED"/>
          </a:solidFill>
          <a:ln cap="flat" cmpd="sng" w="9525">
            <a:solidFill>
              <a:srgbClr val="57527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28273D"/>
                </a:solidFill>
                <a:latin typeface="Comfortaa"/>
                <a:ea typeface="Comfortaa"/>
                <a:cs typeface="Comfortaa"/>
                <a:sym typeface="Comfortaa"/>
              </a:rPr>
              <a:t>May</a:t>
            </a:r>
            <a:endParaRPr>
              <a:solidFill>
                <a:srgbClr val="28273D"/>
              </a:solidFill>
              <a:latin typeface="Comfortaa"/>
              <a:ea typeface="Comfortaa"/>
              <a:cs typeface="Comfortaa"/>
              <a:sym typeface="Comfortaa"/>
            </a:endParaRPr>
          </a:p>
        </p:txBody>
      </p:sp>
      <p:sp>
        <p:nvSpPr>
          <p:cNvPr id="1158" name="Google Shape;1158;p43"/>
          <p:cNvSpPr/>
          <p:nvPr/>
        </p:nvSpPr>
        <p:spPr>
          <a:xfrm>
            <a:off x="5237050" y="1306375"/>
            <a:ext cx="1628400" cy="1686900"/>
          </a:xfrm>
          <a:prstGeom prst="ellipse">
            <a:avLst/>
          </a:prstGeom>
          <a:solidFill>
            <a:srgbClr val="FAF4ED"/>
          </a:solidFill>
          <a:ln cap="flat" cmpd="sng" w="9525">
            <a:solidFill>
              <a:srgbClr val="57527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8273D"/>
                </a:solidFill>
                <a:latin typeface="Comfortaa"/>
                <a:ea typeface="Comfortaa"/>
                <a:cs typeface="Comfortaa"/>
                <a:sym typeface="Comfortaa"/>
              </a:rPr>
              <a:t>Beyond…</a:t>
            </a:r>
            <a:endParaRPr sz="1000">
              <a:solidFill>
                <a:srgbClr val="28273D"/>
              </a:solidFill>
              <a:latin typeface="Comfortaa"/>
              <a:ea typeface="Comfortaa"/>
              <a:cs typeface="Comfortaa"/>
              <a:sym typeface="Comfortaa"/>
            </a:endParaRPr>
          </a:p>
        </p:txBody>
      </p:sp>
      <p:cxnSp>
        <p:nvCxnSpPr>
          <p:cNvPr id="1159" name="Google Shape;1159;p43"/>
          <p:cNvCxnSpPr>
            <a:stCxn id="1157" idx="6"/>
            <a:endCxn id="1158" idx="2"/>
          </p:cNvCxnSpPr>
          <p:nvPr/>
        </p:nvCxnSpPr>
        <p:spPr>
          <a:xfrm>
            <a:off x="3784892" y="2149825"/>
            <a:ext cx="1452300" cy="0"/>
          </a:xfrm>
          <a:prstGeom prst="straightConnector1">
            <a:avLst/>
          </a:prstGeom>
          <a:noFill/>
          <a:ln cap="flat" cmpd="sng" w="9525">
            <a:solidFill>
              <a:srgbClr val="575279"/>
            </a:solidFill>
            <a:prstDash val="solid"/>
            <a:round/>
            <a:headEnd len="med" w="med" type="none"/>
            <a:tailEnd len="med" w="med" type="none"/>
          </a:ln>
        </p:spPr>
      </p:cxnSp>
      <p:sp>
        <p:nvSpPr>
          <p:cNvPr id="1160" name="Google Shape;1160;p43"/>
          <p:cNvSpPr txBox="1"/>
          <p:nvPr/>
        </p:nvSpPr>
        <p:spPr>
          <a:xfrm>
            <a:off x="1912000" y="3169910"/>
            <a:ext cx="2117400" cy="1509900"/>
          </a:xfrm>
          <a:prstGeom prst="rect">
            <a:avLst/>
          </a:prstGeom>
          <a:solidFill>
            <a:srgbClr val="F2E9E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8273D"/>
                </a:solidFill>
                <a:latin typeface="Comfortaa"/>
                <a:ea typeface="Comfortaa"/>
                <a:cs typeface="Comfortaa"/>
                <a:sym typeface="Comfortaa"/>
              </a:rPr>
              <a:t>Finalize Documentation</a:t>
            </a:r>
            <a:endParaRPr sz="1000">
              <a:solidFill>
                <a:srgbClr val="28273D"/>
              </a:solidFill>
              <a:latin typeface="Comfortaa"/>
              <a:ea typeface="Comfortaa"/>
              <a:cs typeface="Comfortaa"/>
              <a:sym typeface="Comfortaa"/>
            </a:endParaRPr>
          </a:p>
        </p:txBody>
      </p:sp>
      <p:sp>
        <p:nvSpPr>
          <p:cNvPr id="1161" name="Google Shape;1161;p43"/>
          <p:cNvSpPr txBox="1"/>
          <p:nvPr/>
        </p:nvSpPr>
        <p:spPr>
          <a:xfrm>
            <a:off x="4992558" y="3169910"/>
            <a:ext cx="2117400" cy="1509900"/>
          </a:xfrm>
          <a:prstGeom prst="rect">
            <a:avLst/>
          </a:prstGeom>
          <a:solidFill>
            <a:srgbClr val="F2E9E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8273D"/>
                </a:solidFill>
                <a:latin typeface="Comfortaa"/>
                <a:ea typeface="Comfortaa"/>
                <a:cs typeface="Comfortaa"/>
                <a:sym typeface="Comfortaa"/>
              </a:rPr>
              <a:t>Leave a roadmap for future students to continue our work</a:t>
            </a:r>
            <a:endParaRPr sz="1000">
              <a:solidFill>
                <a:srgbClr val="28273D"/>
              </a:solidFill>
              <a:latin typeface="Comfortaa"/>
              <a:ea typeface="Comfortaa"/>
              <a:cs typeface="Comfortaa"/>
              <a:sym typeface="Comfortaa"/>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5" name="Shape 1165"/>
        <p:cNvGrpSpPr/>
        <p:nvPr/>
      </p:nvGrpSpPr>
      <p:grpSpPr>
        <a:xfrm>
          <a:off x="0" y="0"/>
          <a:ext cx="0" cy="0"/>
          <a:chOff x="0" y="0"/>
          <a:chExt cx="0" cy="0"/>
        </a:xfrm>
      </p:grpSpPr>
      <p:sp>
        <p:nvSpPr>
          <p:cNvPr id="1166" name="Google Shape;1166;p44"/>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 &amp; WIKI</a:t>
            </a:r>
            <a:endParaRPr/>
          </a:p>
        </p:txBody>
      </p:sp>
      <p:pic>
        <p:nvPicPr>
          <p:cNvPr id="1167" name="Google Shape;1167;p44" title="qrcode_github.com.png"/>
          <p:cNvPicPr preferRelativeResize="0"/>
          <p:nvPr/>
        </p:nvPicPr>
        <p:blipFill>
          <a:blip r:embed="rId3">
            <a:alphaModFix/>
          </a:blip>
          <a:stretch>
            <a:fillRect/>
          </a:stretch>
        </p:blipFill>
        <p:spPr>
          <a:xfrm>
            <a:off x="6294250" y="2433713"/>
            <a:ext cx="2347225" cy="2347225"/>
          </a:xfrm>
          <a:prstGeom prst="rect">
            <a:avLst/>
          </a:prstGeom>
          <a:solidFill>
            <a:srgbClr val="D9D9D9"/>
          </a:solidFill>
          <a:ln cap="flat" cmpd="sng" w="38100">
            <a:solidFill>
              <a:srgbClr val="0B3D91"/>
            </a:solidFill>
            <a:prstDash val="solid"/>
            <a:round/>
            <a:headEnd len="sm" w="sm" type="none"/>
            <a:tailEnd len="sm" w="sm" type="none"/>
          </a:ln>
        </p:spPr>
      </p:pic>
      <p:sp>
        <p:nvSpPr>
          <p:cNvPr id="1168" name="Google Shape;1168;p44"/>
          <p:cNvSpPr txBox="1"/>
          <p:nvPr/>
        </p:nvSpPr>
        <p:spPr>
          <a:xfrm>
            <a:off x="590675" y="1093925"/>
            <a:ext cx="5607000" cy="32856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1200"/>
              </a:spcBef>
              <a:spcAft>
                <a:spcPts val="0"/>
              </a:spcAft>
              <a:buSzPts val="1100"/>
              <a:buFont typeface="Barlow"/>
              <a:buChar char="●"/>
            </a:pPr>
            <a:r>
              <a:rPr lang="en" sz="1100">
                <a:latin typeface="Barlow"/>
                <a:ea typeface="Barlow"/>
                <a:cs typeface="Barlow"/>
                <a:sym typeface="Barlow"/>
              </a:rPr>
              <a:t>Freed, N., Newman, D., Belissent, J., and M. Hoy, "The Batch SMTP Media Type", RFC 2442, DOI 10.17487/RFC2442, November 1998, </a:t>
            </a:r>
            <a:r>
              <a:rPr lang="en" sz="1100" u="sng">
                <a:solidFill>
                  <a:schemeClr val="hlink"/>
                </a:solidFill>
                <a:latin typeface="Barlow"/>
                <a:ea typeface="Barlow"/>
                <a:cs typeface="Barlow"/>
                <a:sym typeface="Barlow"/>
                <a:hlinkClick r:id="rId4"/>
              </a:rPr>
              <a:t>https://www.rfc-editor.org/info/rfc2442</a:t>
            </a:r>
            <a:r>
              <a:rPr lang="en" sz="1100">
                <a:latin typeface="Barlow"/>
                <a:ea typeface="Barlow"/>
                <a:cs typeface="Barlow"/>
                <a:sym typeface="Barlow"/>
              </a:rPr>
              <a:t>. </a:t>
            </a:r>
            <a:endParaRPr sz="1100">
              <a:latin typeface="Barlow"/>
              <a:ea typeface="Barlow"/>
              <a:cs typeface="Barlow"/>
              <a:sym typeface="Barlow"/>
            </a:endParaRPr>
          </a:p>
          <a:p>
            <a:pPr indent="-298450" lvl="0" marL="457200" rtl="0" algn="l">
              <a:lnSpc>
                <a:spcPct val="115000"/>
              </a:lnSpc>
              <a:spcBef>
                <a:spcPts val="0"/>
              </a:spcBef>
              <a:spcAft>
                <a:spcPts val="0"/>
              </a:spcAft>
              <a:buSzPts val="1100"/>
              <a:buFont typeface="Barlow"/>
              <a:buChar char="●"/>
            </a:pPr>
            <a:r>
              <a:rPr lang="en" sz="1100">
                <a:latin typeface="Barlow"/>
                <a:ea typeface="Barlow"/>
                <a:cs typeface="Barlow"/>
                <a:sym typeface="Barlow"/>
              </a:rPr>
              <a:t>Johnson, S. M., "DNS Resource Records for DTN Overlays", Work in Progress, Internet-Draft, draft-johnson-dns-ipn-cla-07, 1 July 2024, </a:t>
            </a:r>
            <a:r>
              <a:rPr lang="en" sz="1100" u="sng">
                <a:solidFill>
                  <a:schemeClr val="hlink"/>
                </a:solidFill>
                <a:latin typeface="Barlow"/>
                <a:ea typeface="Barlow"/>
                <a:cs typeface="Barlow"/>
                <a:sym typeface="Barlow"/>
                <a:hlinkClick r:id="rId5"/>
              </a:rPr>
              <a:t>https://datatracker.ietf.org/doc/draft-johnson-dns-ipn-cla/07/</a:t>
            </a:r>
            <a:r>
              <a:rPr lang="en" sz="1100">
                <a:latin typeface="Barlow"/>
                <a:ea typeface="Barlow"/>
                <a:cs typeface="Barlow"/>
                <a:sym typeface="Barlow"/>
              </a:rPr>
              <a:t>. </a:t>
            </a:r>
            <a:endParaRPr sz="1100">
              <a:latin typeface="Barlow"/>
              <a:ea typeface="Barlow"/>
              <a:cs typeface="Barlow"/>
              <a:sym typeface="Barlow"/>
            </a:endParaRPr>
          </a:p>
          <a:p>
            <a:pPr indent="-298450" lvl="0" marL="457200" rtl="0" algn="l">
              <a:lnSpc>
                <a:spcPct val="115000"/>
              </a:lnSpc>
              <a:spcBef>
                <a:spcPts val="0"/>
              </a:spcBef>
              <a:spcAft>
                <a:spcPts val="0"/>
              </a:spcAft>
              <a:buSzPts val="1100"/>
              <a:buFont typeface="Barlow"/>
              <a:buChar char="●"/>
            </a:pPr>
            <a:r>
              <a:rPr lang="en" sz="1100">
                <a:latin typeface="Barlow"/>
                <a:ea typeface="Barlow"/>
                <a:cs typeface="Barlow"/>
                <a:sym typeface="Barlow"/>
              </a:rPr>
              <a:t>Johnson, S. M., "An Interplanetary DNS Model", Work in Progress, Internet-Draft, draft-johnson-dtn-interplanetary-dns-04, 20 March 2024, </a:t>
            </a:r>
            <a:r>
              <a:rPr lang="en" sz="1100" u="sng">
                <a:solidFill>
                  <a:schemeClr val="hlink"/>
                </a:solidFill>
                <a:latin typeface="Barlow"/>
                <a:ea typeface="Barlow"/>
                <a:cs typeface="Barlow"/>
                <a:sym typeface="Barlow"/>
                <a:hlinkClick r:id="rId6"/>
              </a:rPr>
              <a:t>https://datatracker.ietf.org/doc/draft-johnson-dtn-interplanetary-dns/04/.</a:t>
            </a:r>
            <a:r>
              <a:rPr lang="en" sz="1100">
                <a:latin typeface="Barlow"/>
                <a:ea typeface="Barlow"/>
                <a:cs typeface="Barlow"/>
                <a:sym typeface="Barlow"/>
              </a:rPr>
              <a:t>  </a:t>
            </a:r>
            <a:endParaRPr sz="1100">
              <a:latin typeface="Barlow"/>
              <a:ea typeface="Barlow"/>
              <a:cs typeface="Barlow"/>
              <a:sym typeface="Barlow"/>
            </a:endParaRPr>
          </a:p>
          <a:p>
            <a:pPr indent="-298450" lvl="0" marL="457200" rtl="0" algn="l">
              <a:lnSpc>
                <a:spcPct val="115000"/>
              </a:lnSpc>
              <a:spcBef>
                <a:spcPts val="0"/>
              </a:spcBef>
              <a:spcAft>
                <a:spcPts val="0"/>
              </a:spcAft>
              <a:buSzPts val="1100"/>
              <a:buFont typeface="Barlow"/>
              <a:buChar char="●"/>
            </a:pPr>
            <a:r>
              <a:rPr lang="en" sz="1100">
                <a:latin typeface="Barlow"/>
                <a:ea typeface="Barlow"/>
                <a:cs typeface="Barlow"/>
                <a:sym typeface="Barlow"/>
              </a:rPr>
              <a:t>Klensin, J., "Simple Mail Transfer Protocol", RFC 5321, DOI 10.17487/RFC5321, October 2008, </a:t>
            </a:r>
            <a:r>
              <a:rPr lang="en" sz="1100" u="sng">
                <a:solidFill>
                  <a:schemeClr val="hlink"/>
                </a:solidFill>
                <a:latin typeface="Barlow"/>
                <a:ea typeface="Barlow"/>
                <a:cs typeface="Barlow"/>
                <a:sym typeface="Barlow"/>
                <a:hlinkClick r:id="rId7"/>
              </a:rPr>
              <a:t>https://www.rfc-editor.org/info/rfc5321</a:t>
            </a:r>
            <a:r>
              <a:rPr lang="en" sz="1100">
                <a:latin typeface="Barlow"/>
                <a:ea typeface="Barlow"/>
                <a:cs typeface="Barlow"/>
                <a:sym typeface="Barlow"/>
              </a:rPr>
              <a:t>.</a:t>
            </a:r>
            <a:br>
              <a:rPr lang="en" sz="1100" u="sng">
                <a:solidFill>
                  <a:schemeClr val="hlink"/>
                </a:solidFill>
                <a:latin typeface="Barlow"/>
                <a:ea typeface="Barlow"/>
                <a:cs typeface="Barlow"/>
                <a:sym typeface="Barlow"/>
                <a:hlinkClick r:id="rId8"/>
              </a:rPr>
            </a:br>
            <a:endParaRPr sz="1100" u="sng">
              <a:solidFill>
                <a:schemeClr val="hlink"/>
              </a:solidFill>
              <a:latin typeface="Barlow"/>
              <a:ea typeface="Barlow"/>
              <a:cs typeface="Barlow"/>
              <a:sym typeface="Barlow"/>
            </a:endParaRPr>
          </a:p>
          <a:p>
            <a:pPr indent="0" lvl="0" marL="0" rtl="0" algn="l">
              <a:lnSpc>
                <a:spcPct val="115000"/>
              </a:lnSpc>
              <a:spcBef>
                <a:spcPts val="1200"/>
              </a:spcBef>
              <a:spcAft>
                <a:spcPts val="0"/>
              </a:spcAft>
              <a:buNone/>
            </a:pPr>
            <a:r>
              <a:rPr lang="en" sz="1100">
                <a:latin typeface="Barlow"/>
                <a:ea typeface="Barlow"/>
                <a:cs typeface="Barlow"/>
                <a:sym typeface="Barlow"/>
              </a:rPr>
              <a:t>📲 Scan QR code to access our </a:t>
            </a:r>
            <a:r>
              <a:rPr b="1" lang="en" sz="1100">
                <a:latin typeface="Barlow"/>
                <a:ea typeface="Barlow"/>
                <a:cs typeface="Barlow"/>
                <a:sym typeface="Barlow"/>
              </a:rPr>
              <a:t>project GitHub + Wiki</a:t>
            </a:r>
            <a:endParaRPr b="1" sz="1100">
              <a:latin typeface="Barlow"/>
              <a:ea typeface="Barlow"/>
              <a:cs typeface="Barlow"/>
              <a:sym typeface="Barlow"/>
            </a:endParaRPr>
          </a:p>
          <a:p>
            <a:pPr indent="0" lvl="0" marL="0" rtl="0" algn="l">
              <a:spcBef>
                <a:spcPts val="1200"/>
              </a:spcBef>
              <a:spcAft>
                <a:spcPts val="0"/>
              </a:spcAft>
              <a:buNone/>
            </a:pPr>
            <a:r>
              <a:t/>
            </a:r>
            <a:endParaRPr sz="1700">
              <a:solidFill>
                <a:schemeClr val="dk1"/>
              </a:solidFill>
              <a:latin typeface="Barlow Medium"/>
              <a:ea typeface="Barlow Medium"/>
              <a:cs typeface="Barlow Medium"/>
              <a:sym typeface="Barlow Medium"/>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2" name="Shape 1172"/>
        <p:cNvGrpSpPr/>
        <p:nvPr/>
      </p:nvGrpSpPr>
      <p:grpSpPr>
        <a:xfrm>
          <a:off x="0" y="0"/>
          <a:ext cx="0" cy="0"/>
          <a:chOff x="0" y="0"/>
          <a:chExt cx="0" cy="0"/>
        </a:xfrm>
      </p:grpSpPr>
      <p:sp>
        <p:nvSpPr>
          <p:cNvPr id="1173" name="Google Shape;1173;p45"/>
          <p:cNvSpPr txBox="1"/>
          <p:nvPr>
            <p:ph type="title"/>
          </p:nvPr>
        </p:nvSpPr>
        <p:spPr>
          <a:xfrm>
            <a:off x="773700" y="1806450"/>
            <a:ext cx="7596600" cy="153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7" name="Shape 1177"/>
        <p:cNvGrpSpPr/>
        <p:nvPr/>
      </p:nvGrpSpPr>
      <p:grpSpPr>
        <a:xfrm>
          <a:off x="0" y="0"/>
          <a:ext cx="0" cy="0"/>
          <a:chOff x="0" y="0"/>
          <a:chExt cx="0" cy="0"/>
        </a:xfrm>
      </p:grpSpPr>
      <p:sp>
        <p:nvSpPr>
          <p:cNvPr id="1178" name="Google Shape;1178;p46"/>
          <p:cNvSpPr txBox="1"/>
          <p:nvPr>
            <p:ph type="title"/>
          </p:nvPr>
        </p:nvSpPr>
        <p:spPr>
          <a:xfrm>
            <a:off x="773700" y="1806450"/>
            <a:ext cx="7596600" cy="153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4"/>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a:p>
            <a:pPr indent="0" lvl="0" marL="0" rtl="0" algn="l">
              <a:spcBef>
                <a:spcPts val="0"/>
              </a:spcBef>
              <a:spcAft>
                <a:spcPts val="0"/>
              </a:spcAft>
              <a:buNone/>
            </a:pPr>
            <a:r>
              <a:t/>
            </a:r>
            <a:endParaRPr/>
          </a:p>
        </p:txBody>
      </p:sp>
      <p:sp>
        <p:nvSpPr>
          <p:cNvPr id="233" name="Google Shape;233;p24"/>
          <p:cNvSpPr/>
          <p:nvPr/>
        </p:nvSpPr>
        <p:spPr>
          <a:xfrm>
            <a:off x="6448172" y="3226407"/>
            <a:ext cx="2351100" cy="1167900"/>
          </a:xfrm>
          <a:prstGeom prst="ellipse">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3000">
                <a:solidFill>
                  <a:srgbClr val="28273D"/>
                </a:solidFill>
                <a:latin typeface="Darker Grotesque Black"/>
                <a:ea typeface="Darker Grotesque Black"/>
                <a:cs typeface="Darker Grotesque Black"/>
                <a:sym typeface="Darker Grotesque Black"/>
              </a:rPr>
              <a:t>3</a:t>
            </a:r>
            <a:r>
              <a:rPr lang="en" sz="1800">
                <a:solidFill>
                  <a:srgbClr val="28273D"/>
                </a:solidFill>
                <a:latin typeface="Darker Grotesque Black"/>
                <a:ea typeface="Darker Grotesque Black"/>
                <a:cs typeface="Darker Grotesque Black"/>
                <a:sym typeface="Darker Grotesque Black"/>
              </a:rPr>
              <a:t> </a:t>
            </a:r>
            <a:endParaRPr sz="1800">
              <a:solidFill>
                <a:srgbClr val="28273D"/>
              </a:solidFill>
              <a:latin typeface="Darker Grotesque Black"/>
              <a:ea typeface="Darker Grotesque Black"/>
              <a:cs typeface="Darker Grotesque Black"/>
              <a:sym typeface="Darker Grotesque Black"/>
            </a:endParaRPr>
          </a:p>
          <a:p>
            <a:pPr indent="0" lvl="0" marL="0" rtl="0" algn="ctr">
              <a:spcBef>
                <a:spcPts val="0"/>
              </a:spcBef>
              <a:spcAft>
                <a:spcPts val="0"/>
              </a:spcAft>
              <a:buNone/>
            </a:pPr>
            <a:r>
              <a:rPr lang="en" sz="1800">
                <a:solidFill>
                  <a:srgbClr val="28273D"/>
                </a:solidFill>
                <a:latin typeface="Darker Grotesque Black"/>
                <a:ea typeface="Darker Grotesque Black"/>
                <a:cs typeface="Darker Grotesque Black"/>
                <a:sym typeface="Darker Grotesque Black"/>
              </a:rPr>
              <a:t>Conclusion</a:t>
            </a:r>
            <a:endParaRPr>
              <a:solidFill>
                <a:srgbClr val="28273D"/>
              </a:solidFill>
              <a:latin typeface="Darker Grotesque Black"/>
              <a:ea typeface="Darker Grotesque Black"/>
              <a:cs typeface="Darker Grotesque Black"/>
              <a:sym typeface="Darker Grotesque Black"/>
            </a:endParaRPr>
          </a:p>
        </p:txBody>
      </p:sp>
      <p:sp>
        <p:nvSpPr>
          <p:cNvPr id="234" name="Google Shape;234;p24"/>
          <p:cNvSpPr/>
          <p:nvPr/>
        </p:nvSpPr>
        <p:spPr>
          <a:xfrm>
            <a:off x="3299020" y="1835218"/>
            <a:ext cx="2537400" cy="1252500"/>
          </a:xfrm>
          <a:prstGeom prst="ellipse">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3000">
                <a:solidFill>
                  <a:srgbClr val="28273D"/>
                </a:solidFill>
                <a:latin typeface="Darker Grotesque Black"/>
                <a:ea typeface="Darker Grotesque Black"/>
                <a:cs typeface="Darker Grotesque Black"/>
                <a:sym typeface="Darker Grotesque Black"/>
              </a:rPr>
              <a:t>2</a:t>
            </a:r>
            <a:r>
              <a:rPr lang="en" sz="1800">
                <a:solidFill>
                  <a:srgbClr val="28273D"/>
                </a:solidFill>
                <a:latin typeface="Darker Grotesque Black"/>
                <a:ea typeface="Darker Grotesque Black"/>
                <a:cs typeface="Darker Grotesque Black"/>
                <a:sym typeface="Darker Grotesque Black"/>
              </a:rPr>
              <a:t> </a:t>
            </a:r>
            <a:endParaRPr sz="1800">
              <a:solidFill>
                <a:srgbClr val="28273D"/>
              </a:solidFill>
              <a:latin typeface="Darker Grotesque Black"/>
              <a:ea typeface="Darker Grotesque Black"/>
              <a:cs typeface="Darker Grotesque Black"/>
              <a:sym typeface="Darker Grotesque Black"/>
            </a:endParaRPr>
          </a:p>
          <a:p>
            <a:pPr indent="0" lvl="0" marL="0" rtl="0" algn="ctr">
              <a:spcBef>
                <a:spcPts val="0"/>
              </a:spcBef>
              <a:spcAft>
                <a:spcPts val="0"/>
              </a:spcAft>
              <a:buNone/>
            </a:pPr>
            <a:r>
              <a:rPr lang="en" sz="1800">
                <a:solidFill>
                  <a:srgbClr val="28273D"/>
                </a:solidFill>
                <a:latin typeface="Darker Grotesque Black"/>
                <a:ea typeface="Darker Grotesque Black"/>
                <a:cs typeface="Darker Grotesque Black"/>
                <a:sym typeface="Darker Grotesque Black"/>
              </a:rPr>
              <a:t>Approach</a:t>
            </a:r>
            <a:endParaRPr sz="1800">
              <a:solidFill>
                <a:srgbClr val="28273D"/>
              </a:solidFill>
              <a:latin typeface="Darker Grotesque Black"/>
              <a:ea typeface="Darker Grotesque Black"/>
              <a:cs typeface="Darker Grotesque Black"/>
              <a:sym typeface="Darker Grotesque Black"/>
            </a:endParaRPr>
          </a:p>
        </p:txBody>
      </p:sp>
      <p:sp>
        <p:nvSpPr>
          <p:cNvPr id="235" name="Google Shape;235;p24"/>
          <p:cNvSpPr/>
          <p:nvPr/>
        </p:nvSpPr>
        <p:spPr>
          <a:xfrm>
            <a:off x="425388" y="3017128"/>
            <a:ext cx="2351100" cy="1167900"/>
          </a:xfrm>
          <a:prstGeom prst="ellipse">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3000">
                <a:solidFill>
                  <a:srgbClr val="28273D"/>
                </a:solidFill>
                <a:latin typeface="Darker Grotesque Black"/>
                <a:ea typeface="Darker Grotesque Black"/>
                <a:cs typeface="Darker Grotesque Black"/>
                <a:sym typeface="Darker Grotesque Black"/>
              </a:rPr>
              <a:t>1</a:t>
            </a:r>
            <a:r>
              <a:rPr lang="en" sz="1800">
                <a:solidFill>
                  <a:srgbClr val="28273D"/>
                </a:solidFill>
                <a:latin typeface="Darker Grotesque Black"/>
                <a:ea typeface="Darker Grotesque Black"/>
                <a:cs typeface="Darker Grotesque Black"/>
                <a:sym typeface="Darker Grotesque Black"/>
              </a:rPr>
              <a:t> </a:t>
            </a:r>
            <a:endParaRPr sz="1800">
              <a:solidFill>
                <a:srgbClr val="28273D"/>
              </a:solidFill>
              <a:latin typeface="Darker Grotesque Black"/>
              <a:ea typeface="Darker Grotesque Black"/>
              <a:cs typeface="Darker Grotesque Black"/>
              <a:sym typeface="Darker Grotesque Black"/>
            </a:endParaRPr>
          </a:p>
          <a:p>
            <a:pPr indent="0" lvl="0" marL="0" rtl="0" algn="ctr">
              <a:spcBef>
                <a:spcPts val="0"/>
              </a:spcBef>
              <a:spcAft>
                <a:spcPts val="0"/>
              </a:spcAft>
              <a:buNone/>
            </a:pPr>
            <a:r>
              <a:rPr lang="en" sz="1800">
                <a:solidFill>
                  <a:srgbClr val="28273D"/>
                </a:solidFill>
                <a:latin typeface="Darker Grotesque Black"/>
                <a:ea typeface="Darker Grotesque Black"/>
                <a:cs typeface="Darker Grotesque Black"/>
                <a:sym typeface="Darker Grotesque Black"/>
              </a:rPr>
              <a:t>Introduction</a:t>
            </a:r>
            <a:endParaRPr>
              <a:solidFill>
                <a:srgbClr val="28273D"/>
              </a:solidFill>
              <a:latin typeface="Darker Grotesque Black"/>
              <a:ea typeface="Darker Grotesque Black"/>
              <a:cs typeface="Darker Grotesque Black"/>
              <a:sym typeface="Darker Grotesque Black"/>
            </a:endParaRPr>
          </a:p>
        </p:txBody>
      </p:sp>
      <p:pic>
        <p:nvPicPr>
          <p:cNvPr id="236" name="Google Shape;236;p24"/>
          <p:cNvPicPr preferRelativeResize="0"/>
          <p:nvPr/>
        </p:nvPicPr>
        <p:blipFill>
          <a:blip r:embed="rId3">
            <a:alphaModFix/>
          </a:blip>
          <a:stretch>
            <a:fillRect/>
          </a:stretch>
        </p:blipFill>
        <p:spPr>
          <a:xfrm>
            <a:off x="2394403" y="1229242"/>
            <a:ext cx="1134403" cy="684660"/>
          </a:xfrm>
          <a:prstGeom prst="rect">
            <a:avLst/>
          </a:prstGeom>
          <a:noFill/>
          <a:ln>
            <a:noFill/>
          </a:ln>
        </p:spPr>
      </p:pic>
      <p:pic>
        <p:nvPicPr>
          <p:cNvPr id="237" name="Google Shape;237;p24"/>
          <p:cNvPicPr preferRelativeResize="0"/>
          <p:nvPr/>
        </p:nvPicPr>
        <p:blipFill>
          <a:blip r:embed="rId4">
            <a:alphaModFix/>
          </a:blip>
          <a:stretch>
            <a:fillRect/>
          </a:stretch>
        </p:blipFill>
        <p:spPr>
          <a:xfrm flipH="1">
            <a:off x="1195821" y="2197700"/>
            <a:ext cx="711928" cy="832343"/>
          </a:xfrm>
          <a:prstGeom prst="rect">
            <a:avLst/>
          </a:prstGeom>
          <a:noFill/>
          <a:ln>
            <a:noFill/>
          </a:ln>
        </p:spPr>
      </p:pic>
      <p:pic>
        <p:nvPicPr>
          <p:cNvPr id="238" name="Google Shape;238;p24"/>
          <p:cNvPicPr preferRelativeResize="0"/>
          <p:nvPr/>
        </p:nvPicPr>
        <p:blipFill>
          <a:blip r:embed="rId4">
            <a:alphaModFix/>
          </a:blip>
          <a:stretch>
            <a:fillRect/>
          </a:stretch>
        </p:blipFill>
        <p:spPr>
          <a:xfrm>
            <a:off x="7547264" y="2587148"/>
            <a:ext cx="585619" cy="684663"/>
          </a:xfrm>
          <a:prstGeom prst="rect">
            <a:avLst/>
          </a:prstGeom>
          <a:noFill/>
          <a:ln>
            <a:noFill/>
          </a:ln>
        </p:spPr>
      </p:pic>
      <p:pic>
        <p:nvPicPr>
          <p:cNvPr id="239" name="Google Shape;239;p24"/>
          <p:cNvPicPr preferRelativeResize="0"/>
          <p:nvPr/>
        </p:nvPicPr>
        <p:blipFill>
          <a:blip r:embed="rId5">
            <a:alphaModFix/>
          </a:blip>
          <a:stretch>
            <a:fillRect/>
          </a:stretch>
        </p:blipFill>
        <p:spPr>
          <a:xfrm>
            <a:off x="2816027" y="2904293"/>
            <a:ext cx="291125" cy="277447"/>
          </a:xfrm>
          <a:prstGeom prst="rect">
            <a:avLst/>
          </a:prstGeom>
          <a:noFill/>
          <a:ln>
            <a:noFill/>
          </a:ln>
        </p:spPr>
      </p:pic>
      <p:cxnSp>
        <p:nvCxnSpPr>
          <p:cNvPr id="240" name="Google Shape;240;p24"/>
          <p:cNvCxnSpPr>
            <a:stCxn id="235" idx="6"/>
            <a:endCxn id="234" idx="3"/>
          </p:cNvCxnSpPr>
          <p:nvPr/>
        </p:nvCxnSpPr>
        <p:spPr>
          <a:xfrm flipH="1" rot="10800000">
            <a:off x="2776488" y="2904178"/>
            <a:ext cx="894000" cy="696900"/>
          </a:xfrm>
          <a:prstGeom prst="straightConnector1">
            <a:avLst/>
          </a:prstGeom>
          <a:noFill/>
          <a:ln cap="flat" cmpd="sng" w="9525">
            <a:solidFill>
              <a:schemeClr val="dk1"/>
            </a:solidFill>
            <a:prstDash val="solid"/>
            <a:round/>
            <a:headEnd len="med" w="med" type="none"/>
            <a:tailEnd len="med" w="med" type="triangle"/>
          </a:ln>
        </p:spPr>
      </p:cxnSp>
      <p:cxnSp>
        <p:nvCxnSpPr>
          <p:cNvPr id="241" name="Google Shape;241;p24"/>
          <p:cNvCxnSpPr>
            <a:stCxn id="234" idx="5"/>
            <a:endCxn id="233" idx="1"/>
          </p:cNvCxnSpPr>
          <p:nvPr/>
        </p:nvCxnSpPr>
        <p:spPr>
          <a:xfrm>
            <a:off x="5464826" y="2904293"/>
            <a:ext cx="1327800" cy="493200"/>
          </a:xfrm>
          <a:prstGeom prst="straightConnector1">
            <a:avLst/>
          </a:prstGeom>
          <a:noFill/>
          <a:ln cap="flat" cmpd="sng" w="9525">
            <a:solidFill>
              <a:schemeClr val="dk1"/>
            </a:solidFill>
            <a:prstDash val="solid"/>
            <a:round/>
            <a:headEnd len="med" w="med" type="none"/>
            <a:tailEnd len="med" w="med" type="triangle"/>
          </a:ln>
        </p:spPr>
      </p:cxnSp>
      <p:pic>
        <p:nvPicPr>
          <p:cNvPr id="242" name="Google Shape;242;p24"/>
          <p:cNvPicPr preferRelativeResize="0"/>
          <p:nvPr/>
        </p:nvPicPr>
        <p:blipFill>
          <a:blip r:embed="rId5">
            <a:alphaModFix/>
          </a:blip>
          <a:stretch>
            <a:fillRect/>
          </a:stretch>
        </p:blipFill>
        <p:spPr>
          <a:xfrm>
            <a:off x="6157050" y="2790743"/>
            <a:ext cx="291125" cy="277447"/>
          </a:xfrm>
          <a:prstGeom prst="rect">
            <a:avLst/>
          </a:prstGeom>
          <a:noFill/>
          <a:ln>
            <a:noFill/>
          </a:ln>
        </p:spPr>
      </p:pic>
      <p:sp>
        <p:nvSpPr>
          <p:cNvPr id="243" name="Google Shape;243;p24"/>
          <p:cNvSpPr txBox="1"/>
          <p:nvPr/>
        </p:nvSpPr>
        <p:spPr>
          <a:xfrm>
            <a:off x="7963350" y="4857400"/>
            <a:ext cx="1343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900">
              <a:solidFill>
                <a:srgbClr val="000000"/>
              </a:solidFill>
              <a:latin typeface="Comfortaa"/>
              <a:ea typeface="Comfortaa"/>
              <a:cs typeface="Comfortaa"/>
              <a:sym typeface="Comfortaa"/>
            </a:endParaRPr>
          </a:p>
        </p:txBody>
      </p:sp>
      <p:pic>
        <p:nvPicPr>
          <p:cNvPr id="244" name="Google Shape;244;p24"/>
          <p:cNvPicPr preferRelativeResize="0"/>
          <p:nvPr/>
        </p:nvPicPr>
        <p:blipFill>
          <a:blip r:embed="rId3">
            <a:alphaModFix/>
          </a:blip>
          <a:stretch>
            <a:fillRect/>
          </a:stretch>
        </p:blipFill>
        <p:spPr>
          <a:xfrm flipH="1">
            <a:off x="5615366" y="1122242"/>
            <a:ext cx="1134403" cy="68466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5"/>
          <p:cNvSpPr txBox="1"/>
          <p:nvPr>
            <p:ph type="title"/>
          </p:nvPr>
        </p:nvSpPr>
        <p:spPr>
          <a:xfrm>
            <a:off x="773700" y="1806450"/>
            <a:ext cx="7596600" cy="153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6"/>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Objective</a:t>
            </a:r>
            <a:endParaRPr/>
          </a:p>
        </p:txBody>
      </p:sp>
      <p:sp>
        <p:nvSpPr>
          <p:cNvPr id="255" name="Google Shape;255;p26"/>
          <p:cNvSpPr txBox="1"/>
          <p:nvPr>
            <p:ph idx="1" type="body"/>
          </p:nvPr>
        </p:nvSpPr>
        <p:spPr>
          <a:xfrm>
            <a:off x="607200" y="1228675"/>
            <a:ext cx="7929600" cy="90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solidFill>
                  <a:srgbClr val="434343"/>
                </a:solidFill>
                <a:latin typeface="Barlow"/>
                <a:ea typeface="Barlow"/>
                <a:cs typeface="Barlow"/>
                <a:sym typeface="Barlow"/>
              </a:rPr>
              <a:t>Build a prototype interplanetary email system using Delay Tolerant Networking to send email between nodes on Earth and nodes on a celestial body</a:t>
            </a:r>
            <a:endParaRPr sz="1800">
              <a:solidFill>
                <a:srgbClr val="434343"/>
              </a:solidFill>
              <a:latin typeface="Barlow"/>
              <a:ea typeface="Barlow"/>
              <a:cs typeface="Barlow"/>
              <a:sym typeface="Barlow"/>
            </a:endParaRPr>
          </a:p>
          <a:p>
            <a:pPr indent="0" lvl="0" marL="0" rtl="0" algn="l">
              <a:spcBef>
                <a:spcPts val="0"/>
              </a:spcBef>
              <a:spcAft>
                <a:spcPts val="0"/>
              </a:spcAft>
              <a:buNone/>
            </a:pPr>
            <a:r>
              <a:t/>
            </a:r>
            <a:endParaRPr/>
          </a:p>
        </p:txBody>
      </p:sp>
      <p:pic>
        <p:nvPicPr>
          <p:cNvPr id="256" name="Google Shape;256;p26"/>
          <p:cNvPicPr preferRelativeResize="0"/>
          <p:nvPr/>
        </p:nvPicPr>
        <p:blipFill>
          <a:blip r:embed="rId3">
            <a:alphaModFix/>
          </a:blip>
          <a:stretch>
            <a:fillRect/>
          </a:stretch>
        </p:blipFill>
        <p:spPr>
          <a:xfrm>
            <a:off x="554988" y="2231925"/>
            <a:ext cx="1996726" cy="1996726"/>
          </a:xfrm>
          <a:prstGeom prst="rect">
            <a:avLst/>
          </a:prstGeom>
          <a:noFill/>
          <a:ln>
            <a:noFill/>
          </a:ln>
        </p:spPr>
      </p:pic>
      <p:cxnSp>
        <p:nvCxnSpPr>
          <p:cNvPr id="257" name="Google Shape;257;p26"/>
          <p:cNvCxnSpPr/>
          <p:nvPr/>
        </p:nvCxnSpPr>
        <p:spPr>
          <a:xfrm rot="10800000">
            <a:off x="2659050" y="3230288"/>
            <a:ext cx="2865900" cy="0"/>
          </a:xfrm>
          <a:prstGeom prst="straightConnector1">
            <a:avLst/>
          </a:prstGeom>
          <a:noFill/>
          <a:ln cap="flat" cmpd="sng" w="9525">
            <a:solidFill>
              <a:srgbClr val="575279"/>
            </a:solidFill>
            <a:prstDash val="solid"/>
            <a:round/>
            <a:headEnd len="med" w="med" type="none"/>
            <a:tailEnd len="med" w="med" type="triangle"/>
          </a:ln>
        </p:spPr>
      </p:cxnSp>
      <p:pic>
        <p:nvPicPr>
          <p:cNvPr id="258" name="Google Shape;258;p26"/>
          <p:cNvPicPr preferRelativeResize="0"/>
          <p:nvPr/>
        </p:nvPicPr>
        <p:blipFill>
          <a:blip r:embed="rId4">
            <a:alphaModFix/>
          </a:blip>
          <a:stretch>
            <a:fillRect/>
          </a:stretch>
        </p:blipFill>
        <p:spPr>
          <a:xfrm>
            <a:off x="6322187" y="2348213"/>
            <a:ext cx="1877425" cy="1880425"/>
          </a:xfrm>
          <a:prstGeom prst="rect">
            <a:avLst/>
          </a:prstGeom>
          <a:noFill/>
          <a:ln>
            <a:noFill/>
          </a:ln>
        </p:spPr>
      </p:pic>
      <p:cxnSp>
        <p:nvCxnSpPr>
          <p:cNvPr id="259" name="Google Shape;259;p26"/>
          <p:cNvCxnSpPr/>
          <p:nvPr/>
        </p:nvCxnSpPr>
        <p:spPr>
          <a:xfrm>
            <a:off x="2708750" y="3233438"/>
            <a:ext cx="3370800" cy="0"/>
          </a:xfrm>
          <a:prstGeom prst="straightConnector1">
            <a:avLst/>
          </a:prstGeom>
          <a:noFill/>
          <a:ln cap="flat" cmpd="sng" w="9525">
            <a:solidFill>
              <a:schemeClr val="dk1"/>
            </a:solidFill>
            <a:prstDash val="solid"/>
            <a:round/>
            <a:headEnd len="med" w="med" type="none"/>
            <a:tailEnd len="med" w="med" type="triangle"/>
          </a:ln>
        </p:spPr>
      </p:cxnSp>
      <p:pic>
        <p:nvPicPr>
          <p:cNvPr id="260" name="Google Shape;260;p26"/>
          <p:cNvPicPr preferRelativeResize="0"/>
          <p:nvPr/>
        </p:nvPicPr>
        <p:blipFill rotWithShape="1">
          <a:blip r:embed="rId5">
            <a:alphaModFix/>
          </a:blip>
          <a:srcRect b="17879" l="0" r="0" t="14598"/>
          <a:stretch/>
        </p:blipFill>
        <p:spPr>
          <a:xfrm>
            <a:off x="3949563" y="2424425"/>
            <a:ext cx="974774" cy="658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27"/>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rgbClr val="28273D"/>
                </a:solidFill>
              </a:rPr>
              <a:t>Motivation</a:t>
            </a:r>
            <a:endParaRPr/>
          </a:p>
        </p:txBody>
      </p:sp>
      <p:sp>
        <p:nvSpPr>
          <p:cNvPr id="266" name="Google Shape;266;p27"/>
          <p:cNvSpPr txBox="1"/>
          <p:nvPr>
            <p:ph idx="1" type="body"/>
          </p:nvPr>
        </p:nvSpPr>
        <p:spPr>
          <a:xfrm>
            <a:off x="720000" y="1215750"/>
            <a:ext cx="7704000" cy="338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000">
                <a:solidFill>
                  <a:srgbClr val="434343"/>
                </a:solidFill>
                <a:latin typeface="Barlow"/>
                <a:ea typeface="Barlow"/>
                <a:cs typeface="Barlow"/>
                <a:sym typeface="Barlow"/>
              </a:rPr>
              <a:t>Deep space communications has characteristics that make traditional protocols of the TCP/IP suite unworkable</a:t>
            </a:r>
            <a:endParaRPr sz="2000">
              <a:solidFill>
                <a:srgbClr val="434343"/>
              </a:solidFill>
              <a:latin typeface="Barlow"/>
              <a:ea typeface="Barlow"/>
              <a:cs typeface="Barlow"/>
              <a:sym typeface="Barlow"/>
            </a:endParaRPr>
          </a:p>
          <a:p>
            <a:pPr indent="-355600" lvl="0" marL="457200" rtl="0" algn="l">
              <a:spcBef>
                <a:spcPts val="1000"/>
              </a:spcBef>
              <a:spcAft>
                <a:spcPts val="0"/>
              </a:spcAft>
              <a:buClr>
                <a:srgbClr val="434343"/>
              </a:buClr>
              <a:buSzPts val="2000"/>
              <a:buFont typeface="Barlow"/>
              <a:buChar char="●"/>
            </a:pPr>
            <a:r>
              <a:rPr lang="en" sz="2000">
                <a:solidFill>
                  <a:srgbClr val="434343"/>
                </a:solidFill>
                <a:latin typeface="Barlow"/>
                <a:ea typeface="Barlow"/>
                <a:cs typeface="Barlow"/>
                <a:sym typeface="Barlow"/>
              </a:rPr>
              <a:t>Significant signal attenuation</a:t>
            </a:r>
            <a:endParaRPr sz="2000">
              <a:solidFill>
                <a:srgbClr val="434343"/>
              </a:solidFill>
              <a:latin typeface="Barlow"/>
              <a:ea typeface="Barlow"/>
              <a:cs typeface="Barlow"/>
              <a:sym typeface="Barlow"/>
            </a:endParaRPr>
          </a:p>
          <a:p>
            <a:pPr indent="-355600" lvl="0" marL="457200" rtl="0" algn="l">
              <a:spcBef>
                <a:spcPts val="0"/>
              </a:spcBef>
              <a:spcAft>
                <a:spcPts val="0"/>
              </a:spcAft>
              <a:buClr>
                <a:srgbClr val="434343"/>
              </a:buClr>
              <a:buSzPts val="2000"/>
              <a:buFont typeface="Barlow"/>
              <a:buChar char="●"/>
            </a:pPr>
            <a:r>
              <a:rPr lang="en" sz="2000">
                <a:solidFill>
                  <a:srgbClr val="434343"/>
                </a:solidFill>
                <a:latin typeface="Barlow"/>
                <a:ea typeface="Barlow"/>
                <a:cs typeface="Barlow"/>
                <a:sym typeface="Barlow"/>
              </a:rPr>
              <a:t>Highly variable delays</a:t>
            </a:r>
            <a:endParaRPr sz="2000">
              <a:solidFill>
                <a:srgbClr val="434343"/>
              </a:solidFill>
              <a:latin typeface="Barlow"/>
              <a:ea typeface="Barlow"/>
              <a:cs typeface="Barlow"/>
              <a:sym typeface="Barlow"/>
            </a:endParaRPr>
          </a:p>
          <a:p>
            <a:pPr indent="-355600" lvl="0" marL="457200" rtl="0" algn="l">
              <a:spcBef>
                <a:spcPts val="0"/>
              </a:spcBef>
              <a:spcAft>
                <a:spcPts val="0"/>
              </a:spcAft>
              <a:buClr>
                <a:srgbClr val="434343"/>
              </a:buClr>
              <a:buSzPts val="2000"/>
              <a:buFont typeface="Barlow"/>
              <a:buChar char="●"/>
            </a:pPr>
            <a:r>
              <a:rPr lang="en" sz="2000">
                <a:solidFill>
                  <a:srgbClr val="434343"/>
                </a:solidFill>
                <a:latin typeface="Barlow"/>
                <a:ea typeface="Barlow"/>
                <a:cs typeface="Barlow"/>
                <a:sym typeface="Barlow"/>
              </a:rPr>
              <a:t>Punctuated</a:t>
            </a:r>
            <a:r>
              <a:rPr lang="en" sz="2000">
                <a:solidFill>
                  <a:srgbClr val="434343"/>
                </a:solidFill>
                <a:latin typeface="Barlow"/>
                <a:ea typeface="Barlow"/>
                <a:cs typeface="Barlow"/>
                <a:sym typeface="Barlow"/>
              </a:rPr>
              <a:t> connectivity</a:t>
            </a:r>
            <a:endParaRPr sz="2000">
              <a:solidFill>
                <a:srgbClr val="434343"/>
              </a:solidFill>
              <a:latin typeface="Barlow"/>
              <a:ea typeface="Barlow"/>
              <a:cs typeface="Barlow"/>
              <a:sym typeface="Barlow"/>
            </a:endParaRPr>
          </a:p>
          <a:p>
            <a:pPr indent="-355600" lvl="0" marL="457200" rtl="0" algn="l">
              <a:spcBef>
                <a:spcPts val="0"/>
              </a:spcBef>
              <a:spcAft>
                <a:spcPts val="0"/>
              </a:spcAft>
              <a:buClr>
                <a:srgbClr val="434343"/>
              </a:buClr>
              <a:buSzPts val="2000"/>
              <a:buFont typeface="Barlow"/>
              <a:buChar char="●"/>
            </a:pPr>
            <a:r>
              <a:rPr lang="en" sz="2000">
                <a:solidFill>
                  <a:srgbClr val="434343"/>
                </a:solidFill>
                <a:latin typeface="Barlow"/>
                <a:ea typeface="Barlow"/>
                <a:cs typeface="Barlow"/>
                <a:sym typeface="Barlow"/>
              </a:rPr>
              <a:t>Lack of continuous end-to-end paths</a:t>
            </a:r>
            <a:endParaRPr sz="2000">
              <a:solidFill>
                <a:srgbClr val="434343"/>
              </a:solidFill>
              <a:latin typeface="Barlow"/>
              <a:ea typeface="Barlow"/>
              <a:cs typeface="Barlow"/>
              <a:sym typeface="Barlow"/>
            </a:endParaRPr>
          </a:p>
          <a:p>
            <a:pPr indent="-355600" lvl="0" marL="457200" rtl="0" algn="l">
              <a:spcBef>
                <a:spcPts val="0"/>
              </a:spcBef>
              <a:spcAft>
                <a:spcPts val="0"/>
              </a:spcAft>
              <a:buClr>
                <a:srgbClr val="434343"/>
              </a:buClr>
              <a:buSzPts val="2000"/>
              <a:buFont typeface="Barlow"/>
              <a:buChar char="●"/>
            </a:pPr>
            <a:r>
              <a:rPr lang="en" sz="2000">
                <a:solidFill>
                  <a:srgbClr val="434343"/>
                </a:solidFill>
                <a:latin typeface="Barlow"/>
                <a:ea typeface="Barlow"/>
                <a:cs typeface="Barlow"/>
                <a:sym typeface="Barlow"/>
              </a:rPr>
              <a:t>Long round-trip times</a:t>
            </a:r>
            <a:endParaRPr sz="2000">
              <a:solidFill>
                <a:srgbClr val="434343"/>
              </a:solidFill>
              <a:latin typeface="Barlow"/>
              <a:ea typeface="Barlow"/>
              <a:cs typeface="Barlow"/>
              <a:sym typeface="Barlow"/>
            </a:endParaRPr>
          </a:p>
        </p:txBody>
      </p:sp>
      <p:pic>
        <p:nvPicPr>
          <p:cNvPr id="267" name="Google Shape;267;p27"/>
          <p:cNvPicPr preferRelativeResize="0"/>
          <p:nvPr/>
        </p:nvPicPr>
        <p:blipFill>
          <a:blip r:embed="rId3">
            <a:alphaModFix/>
          </a:blip>
          <a:stretch>
            <a:fillRect/>
          </a:stretch>
        </p:blipFill>
        <p:spPr>
          <a:xfrm>
            <a:off x="4874922" y="3625825"/>
            <a:ext cx="1453376" cy="1453376"/>
          </a:xfrm>
          <a:prstGeom prst="rect">
            <a:avLst/>
          </a:prstGeom>
          <a:noFill/>
          <a:ln>
            <a:noFill/>
          </a:ln>
        </p:spPr>
      </p:pic>
      <p:pic>
        <p:nvPicPr>
          <p:cNvPr id="268" name="Google Shape;268;p27"/>
          <p:cNvPicPr preferRelativeResize="0"/>
          <p:nvPr/>
        </p:nvPicPr>
        <p:blipFill>
          <a:blip r:embed="rId4">
            <a:alphaModFix/>
          </a:blip>
          <a:stretch>
            <a:fillRect/>
          </a:stretch>
        </p:blipFill>
        <p:spPr>
          <a:xfrm>
            <a:off x="6993475" y="1841150"/>
            <a:ext cx="1312025" cy="1314126"/>
          </a:xfrm>
          <a:prstGeom prst="rect">
            <a:avLst/>
          </a:prstGeom>
          <a:noFill/>
          <a:ln>
            <a:noFill/>
          </a:ln>
        </p:spPr>
      </p:pic>
      <p:sp>
        <p:nvSpPr>
          <p:cNvPr id="269" name="Google Shape;269;p27"/>
          <p:cNvSpPr/>
          <p:nvPr/>
        </p:nvSpPr>
        <p:spPr>
          <a:xfrm rot="2883002">
            <a:off x="5741546" y="2199501"/>
            <a:ext cx="1818001" cy="2389900"/>
          </a:xfrm>
          <a:prstGeom prst="ellipse">
            <a:avLst/>
          </a:prstGeom>
          <a:solidFill>
            <a:srgbClr val="000000">
              <a:alpha val="2375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mfortaa"/>
              <a:ea typeface="Comfortaa"/>
              <a:cs typeface="Comfortaa"/>
              <a:sym typeface="Comfortaa"/>
            </a:endParaRPr>
          </a:p>
        </p:txBody>
      </p:sp>
      <p:cxnSp>
        <p:nvCxnSpPr>
          <p:cNvPr id="270" name="Google Shape;270;p27"/>
          <p:cNvCxnSpPr/>
          <p:nvPr/>
        </p:nvCxnSpPr>
        <p:spPr>
          <a:xfrm flipH="1" rot="10800000">
            <a:off x="6661525" y="2907475"/>
            <a:ext cx="1811100" cy="1784100"/>
          </a:xfrm>
          <a:prstGeom prst="straightConnector1">
            <a:avLst/>
          </a:prstGeom>
          <a:noFill/>
          <a:ln cap="flat" cmpd="sng" w="9525">
            <a:solidFill>
              <a:srgbClr val="595959"/>
            </a:solidFill>
            <a:prstDash val="solid"/>
            <a:round/>
            <a:headEnd len="med" w="med" type="none"/>
            <a:tailEnd len="med" w="med" type="none"/>
          </a:ln>
        </p:spPr>
      </p:cxnSp>
      <p:cxnSp>
        <p:nvCxnSpPr>
          <p:cNvPr id="271" name="Google Shape;271;p27"/>
          <p:cNvCxnSpPr/>
          <p:nvPr/>
        </p:nvCxnSpPr>
        <p:spPr>
          <a:xfrm rot="10800000">
            <a:off x="8398525" y="2827150"/>
            <a:ext cx="137100" cy="186300"/>
          </a:xfrm>
          <a:prstGeom prst="straightConnector1">
            <a:avLst/>
          </a:prstGeom>
          <a:noFill/>
          <a:ln cap="flat" cmpd="sng" w="9525">
            <a:solidFill>
              <a:srgbClr val="595959"/>
            </a:solidFill>
            <a:prstDash val="solid"/>
            <a:round/>
            <a:headEnd len="med" w="med" type="none"/>
            <a:tailEnd len="med" w="med" type="none"/>
          </a:ln>
        </p:spPr>
      </p:cxnSp>
      <p:cxnSp>
        <p:nvCxnSpPr>
          <p:cNvPr id="272" name="Google Shape;272;p27"/>
          <p:cNvCxnSpPr/>
          <p:nvPr/>
        </p:nvCxnSpPr>
        <p:spPr>
          <a:xfrm rot="10800000">
            <a:off x="6575700" y="4611700"/>
            <a:ext cx="149700" cy="139500"/>
          </a:xfrm>
          <a:prstGeom prst="straightConnector1">
            <a:avLst/>
          </a:prstGeom>
          <a:noFill/>
          <a:ln cap="flat" cmpd="sng" w="9525">
            <a:solidFill>
              <a:srgbClr val="595959"/>
            </a:solidFill>
            <a:prstDash val="solid"/>
            <a:round/>
            <a:headEnd len="med" w="med" type="none"/>
            <a:tailEnd len="med" w="med" type="none"/>
          </a:ln>
        </p:spPr>
      </p:cxnSp>
      <p:sp>
        <p:nvSpPr>
          <p:cNvPr id="273" name="Google Shape;273;p27"/>
          <p:cNvSpPr txBox="1"/>
          <p:nvPr/>
        </p:nvSpPr>
        <p:spPr>
          <a:xfrm rot="-2699089">
            <a:off x="6479439" y="3765822"/>
            <a:ext cx="2401123" cy="298258"/>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28273D"/>
                </a:solidFill>
                <a:latin typeface="Barlow"/>
                <a:ea typeface="Barlow"/>
                <a:cs typeface="Barlow"/>
                <a:sym typeface="Barlow"/>
              </a:rPr>
              <a:t>Up to 40 minutes RTT</a:t>
            </a:r>
            <a:endParaRPr sz="1800">
              <a:solidFill>
                <a:srgbClr val="28273D"/>
              </a:solidFill>
              <a:latin typeface="Barlow"/>
              <a:ea typeface="Barlow"/>
              <a:cs typeface="Barlow"/>
              <a:sym typeface="Barlow"/>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8"/>
          <p:cNvSpPr txBox="1"/>
          <p:nvPr>
            <p:ph idx="1" type="body"/>
          </p:nvPr>
        </p:nvSpPr>
        <p:spPr>
          <a:xfrm>
            <a:off x="595125" y="1416175"/>
            <a:ext cx="7704000" cy="2901900"/>
          </a:xfrm>
          <a:prstGeom prst="rect">
            <a:avLst/>
          </a:prstGeom>
        </p:spPr>
        <p:txBody>
          <a:bodyPr anchorCtr="0" anchor="t" bIns="91425" lIns="91425" spcFirstLastPara="1" rIns="91425" wrap="square" tIns="91425">
            <a:noAutofit/>
          </a:bodyPr>
          <a:lstStyle/>
          <a:p>
            <a:pPr indent="-374650" lvl="0" marL="457200" rtl="0" algn="l">
              <a:spcBef>
                <a:spcPts val="0"/>
              </a:spcBef>
              <a:spcAft>
                <a:spcPts val="0"/>
              </a:spcAft>
              <a:buClr>
                <a:srgbClr val="434343"/>
              </a:buClr>
              <a:buSzPts val="2300"/>
              <a:buFont typeface="Barlow"/>
              <a:buChar char="●"/>
            </a:pPr>
            <a:r>
              <a:rPr lang="en" sz="2300">
                <a:solidFill>
                  <a:srgbClr val="434343"/>
                </a:solidFill>
                <a:latin typeface="Barlow"/>
                <a:ea typeface="Barlow"/>
                <a:cs typeface="Barlow"/>
                <a:sym typeface="Barlow"/>
              </a:rPr>
              <a:t>Email architecture is tightly dependent on the TCP/IP suite and is unlikely to significantly change</a:t>
            </a:r>
            <a:endParaRPr sz="2300">
              <a:solidFill>
                <a:srgbClr val="434343"/>
              </a:solidFill>
              <a:latin typeface="Barlow"/>
              <a:ea typeface="Barlow"/>
              <a:cs typeface="Barlow"/>
              <a:sym typeface="Barlow"/>
            </a:endParaRPr>
          </a:p>
          <a:p>
            <a:pPr indent="-374650" lvl="0" marL="457200" rtl="0" algn="l">
              <a:spcBef>
                <a:spcPts val="0"/>
              </a:spcBef>
              <a:spcAft>
                <a:spcPts val="0"/>
              </a:spcAft>
              <a:buClr>
                <a:srgbClr val="434343"/>
              </a:buClr>
              <a:buSzPts val="2300"/>
              <a:buFont typeface="Barlow"/>
              <a:buChar char="●"/>
            </a:pPr>
            <a:r>
              <a:rPr lang="en" sz="2300">
                <a:solidFill>
                  <a:srgbClr val="434343"/>
                </a:solidFill>
                <a:latin typeface="Barlow"/>
                <a:ea typeface="Barlow"/>
                <a:cs typeface="Barlow"/>
                <a:sym typeface="Barlow"/>
              </a:rPr>
              <a:t>TCP/IP is expected to be used locally on worlds</a:t>
            </a:r>
            <a:endParaRPr sz="2300">
              <a:solidFill>
                <a:srgbClr val="434343"/>
              </a:solidFill>
              <a:latin typeface="Barlow"/>
              <a:ea typeface="Barlow"/>
              <a:cs typeface="Barlow"/>
              <a:sym typeface="Barlow"/>
            </a:endParaRPr>
          </a:p>
          <a:p>
            <a:pPr indent="-374650" lvl="0" marL="457200" rtl="0" algn="l">
              <a:spcBef>
                <a:spcPts val="0"/>
              </a:spcBef>
              <a:spcAft>
                <a:spcPts val="0"/>
              </a:spcAft>
              <a:buClr>
                <a:srgbClr val="434343"/>
              </a:buClr>
              <a:buSzPts val="2300"/>
              <a:buFont typeface="Barlow"/>
              <a:buChar char="●"/>
            </a:pPr>
            <a:r>
              <a:rPr lang="en" sz="2300">
                <a:solidFill>
                  <a:srgbClr val="434343"/>
                </a:solidFill>
                <a:latin typeface="Barlow"/>
                <a:ea typeface="Barlow"/>
                <a:cs typeface="Barlow"/>
                <a:sym typeface="Barlow"/>
              </a:rPr>
              <a:t>Challenge is to adapt email </a:t>
            </a:r>
            <a:r>
              <a:rPr lang="en" sz="2300">
                <a:solidFill>
                  <a:srgbClr val="434343"/>
                </a:solidFill>
                <a:latin typeface="Barlow"/>
                <a:ea typeface="Barlow"/>
                <a:cs typeface="Barlow"/>
                <a:sym typeface="Barlow"/>
              </a:rPr>
              <a:t>architecture</a:t>
            </a:r>
            <a:r>
              <a:rPr lang="en" sz="2300">
                <a:solidFill>
                  <a:srgbClr val="434343"/>
                </a:solidFill>
                <a:latin typeface="Barlow"/>
                <a:ea typeface="Barlow"/>
                <a:cs typeface="Barlow"/>
                <a:sym typeface="Barlow"/>
              </a:rPr>
              <a:t> to work between worlds</a:t>
            </a:r>
            <a:endParaRPr sz="2300">
              <a:solidFill>
                <a:srgbClr val="434343"/>
              </a:solidFill>
              <a:latin typeface="Barlow"/>
              <a:ea typeface="Barlow"/>
              <a:cs typeface="Barlow"/>
              <a:sym typeface="Barlow"/>
            </a:endParaRPr>
          </a:p>
        </p:txBody>
      </p:sp>
      <p:sp>
        <p:nvSpPr>
          <p:cNvPr id="279" name="Google Shape;279;p28"/>
          <p:cNvSpPr txBox="1"/>
          <p:nvPr>
            <p:ph type="title"/>
          </p:nvPr>
        </p:nvSpPr>
        <p:spPr>
          <a:xfrm>
            <a:off x="720000" y="5974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rgbClr val="28273D"/>
                </a:solidFill>
              </a:rPr>
              <a:t>Motivation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3" name="Shape 283"/>
        <p:cNvGrpSpPr/>
        <p:nvPr/>
      </p:nvGrpSpPr>
      <p:grpSpPr>
        <a:xfrm>
          <a:off x="0" y="0"/>
          <a:ext cx="0" cy="0"/>
          <a:chOff x="0" y="0"/>
          <a:chExt cx="0" cy="0"/>
        </a:xfrm>
      </p:grpSpPr>
      <p:sp>
        <p:nvSpPr>
          <p:cNvPr id="284" name="Google Shape;284;p29"/>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DTN Helps</a:t>
            </a:r>
            <a:endParaRPr/>
          </a:p>
        </p:txBody>
      </p:sp>
      <p:sp>
        <p:nvSpPr>
          <p:cNvPr id="285" name="Google Shape;285;p29"/>
          <p:cNvSpPr txBox="1"/>
          <p:nvPr>
            <p:ph idx="1" type="body"/>
          </p:nvPr>
        </p:nvSpPr>
        <p:spPr>
          <a:xfrm>
            <a:off x="720000" y="1154825"/>
            <a:ext cx="7704000" cy="887100"/>
          </a:xfrm>
          <a:prstGeom prst="rect">
            <a:avLst/>
          </a:prstGeom>
        </p:spPr>
        <p:txBody>
          <a:bodyPr anchorCtr="0" anchor="t" bIns="91425" lIns="91425" spcFirstLastPara="1" rIns="91425" wrap="square" tIns="91425">
            <a:noAutofit/>
          </a:bodyPr>
          <a:lstStyle/>
          <a:p>
            <a:pPr indent="-332105" lvl="0" marL="457200" rtl="0" algn="l">
              <a:lnSpc>
                <a:spcPct val="115000"/>
              </a:lnSpc>
              <a:spcBef>
                <a:spcPts val="0"/>
              </a:spcBef>
              <a:spcAft>
                <a:spcPts val="0"/>
              </a:spcAft>
              <a:buClr>
                <a:srgbClr val="191919"/>
              </a:buClr>
              <a:buSzPts val="1630"/>
              <a:buFont typeface="Darker Grotesque"/>
              <a:buChar char="●"/>
            </a:pPr>
            <a:r>
              <a:rPr b="1" lang="en" sz="1629">
                <a:solidFill>
                  <a:srgbClr val="191919"/>
                </a:solidFill>
                <a:latin typeface="Darker Grotesque"/>
                <a:ea typeface="Darker Grotesque"/>
                <a:cs typeface="Darker Grotesque"/>
                <a:sym typeface="Darker Grotesque"/>
              </a:rPr>
              <a:t>Store and forwarding: main idea behind delay-tolerant networking (DTN)</a:t>
            </a:r>
            <a:endParaRPr b="1" sz="1629">
              <a:solidFill>
                <a:srgbClr val="191919"/>
              </a:solidFill>
              <a:latin typeface="Darker Grotesque"/>
              <a:ea typeface="Darker Grotesque"/>
              <a:cs typeface="Darker Grotesque"/>
              <a:sym typeface="Darker Grotesque"/>
            </a:endParaRPr>
          </a:p>
          <a:p>
            <a:pPr indent="-332105" lvl="0" marL="457200" rtl="0" algn="l">
              <a:lnSpc>
                <a:spcPct val="115000"/>
              </a:lnSpc>
              <a:spcBef>
                <a:spcPts val="0"/>
              </a:spcBef>
              <a:spcAft>
                <a:spcPts val="0"/>
              </a:spcAft>
              <a:buClr>
                <a:srgbClr val="191919"/>
              </a:buClr>
              <a:buSzPts val="1630"/>
              <a:buFont typeface="Darker Grotesque"/>
              <a:buChar char="●"/>
            </a:pPr>
            <a:r>
              <a:rPr b="1" lang="en" sz="1629">
                <a:solidFill>
                  <a:srgbClr val="191919"/>
                </a:solidFill>
                <a:latin typeface="Darker Grotesque"/>
                <a:ea typeface="Darker Grotesque"/>
                <a:cs typeface="Darker Grotesque"/>
                <a:sym typeface="Darker Grotesque"/>
              </a:rPr>
              <a:t>DTN is implemented at the bundle layer, main protocol is bundle protocol (BP)</a:t>
            </a:r>
            <a:endParaRPr b="1">
              <a:solidFill>
                <a:srgbClr val="191919"/>
              </a:solidFill>
              <a:latin typeface="Darker Grotesque"/>
              <a:ea typeface="Darker Grotesque"/>
              <a:cs typeface="Darker Grotesque"/>
              <a:sym typeface="Darker Grotesque"/>
            </a:endParaRPr>
          </a:p>
        </p:txBody>
      </p:sp>
      <p:sp>
        <p:nvSpPr>
          <p:cNvPr id="286" name="Google Shape;286;p29"/>
          <p:cNvSpPr/>
          <p:nvPr/>
        </p:nvSpPr>
        <p:spPr>
          <a:xfrm>
            <a:off x="2546788" y="3978738"/>
            <a:ext cx="1385400" cy="375300"/>
          </a:xfrm>
          <a:prstGeom prst="rect">
            <a:avLst/>
          </a:prstGeom>
          <a:solidFill>
            <a:srgbClr val="F2E9E1"/>
          </a:solidFill>
          <a:ln cap="flat" cmpd="sng" w="9525">
            <a:solidFill>
              <a:srgbClr val="57527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28273D"/>
                </a:solidFill>
              </a:rPr>
              <a:t>Physical</a:t>
            </a:r>
            <a:endParaRPr sz="1200">
              <a:solidFill>
                <a:srgbClr val="28273D"/>
              </a:solidFill>
            </a:endParaRPr>
          </a:p>
        </p:txBody>
      </p:sp>
      <p:sp>
        <p:nvSpPr>
          <p:cNvPr id="287" name="Google Shape;287;p29"/>
          <p:cNvSpPr/>
          <p:nvPr/>
        </p:nvSpPr>
        <p:spPr>
          <a:xfrm>
            <a:off x="2546788" y="3603438"/>
            <a:ext cx="1385400" cy="375300"/>
          </a:xfrm>
          <a:prstGeom prst="rect">
            <a:avLst/>
          </a:prstGeom>
          <a:solidFill>
            <a:srgbClr val="F2E9E1"/>
          </a:solidFill>
          <a:ln cap="flat" cmpd="sng" w="9525">
            <a:solidFill>
              <a:srgbClr val="57527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28273D"/>
                </a:solidFill>
              </a:rPr>
              <a:t>Link</a:t>
            </a:r>
            <a:endParaRPr sz="1200">
              <a:solidFill>
                <a:srgbClr val="28273D"/>
              </a:solidFill>
            </a:endParaRPr>
          </a:p>
        </p:txBody>
      </p:sp>
      <p:sp>
        <p:nvSpPr>
          <p:cNvPr id="288" name="Google Shape;288;p29"/>
          <p:cNvSpPr/>
          <p:nvPr/>
        </p:nvSpPr>
        <p:spPr>
          <a:xfrm>
            <a:off x="2546788" y="3228138"/>
            <a:ext cx="1385400" cy="375300"/>
          </a:xfrm>
          <a:prstGeom prst="rect">
            <a:avLst/>
          </a:prstGeom>
          <a:solidFill>
            <a:srgbClr val="F2E9E1"/>
          </a:solidFill>
          <a:ln cap="flat" cmpd="sng" w="9525">
            <a:solidFill>
              <a:srgbClr val="57527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28273D"/>
                </a:solidFill>
              </a:rPr>
              <a:t>Network (IP)</a:t>
            </a:r>
            <a:endParaRPr sz="1200">
              <a:solidFill>
                <a:srgbClr val="28273D"/>
              </a:solidFill>
            </a:endParaRPr>
          </a:p>
        </p:txBody>
      </p:sp>
      <p:sp>
        <p:nvSpPr>
          <p:cNvPr id="289" name="Google Shape;289;p29"/>
          <p:cNvSpPr/>
          <p:nvPr/>
        </p:nvSpPr>
        <p:spPr>
          <a:xfrm>
            <a:off x="2546788" y="2852838"/>
            <a:ext cx="1385400" cy="375300"/>
          </a:xfrm>
          <a:prstGeom prst="rect">
            <a:avLst/>
          </a:prstGeom>
          <a:solidFill>
            <a:srgbClr val="F2E9E1"/>
          </a:solidFill>
          <a:ln cap="flat" cmpd="sng" w="9525">
            <a:solidFill>
              <a:srgbClr val="57527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28273D"/>
                </a:solidFill>
              </a:rPr>
              <a:t>Transport (TCP)</a:t>
            </a:r>
            <a:endParaRPr sz="1200">
              <a:solidFill>
                <a:srgbClr val="28273D"/>
              </a:solidFill>
            </a:endParaRPr>
          </a:p>
        </p:txBody>
      </p:sp>
      <p:sp>
        <p:nvSpPr>
          <p:cNvPr id="290" name="Google Shape;290;p29"/>
          <p:cNvSpPr/>
          <p:nvPr/>
        </p:nvSpPr>
        <p:spPr>
          <a:xfrm>
            <a:off x="2546788" y="2102850"/>
            <a:ext cx="1385400" cy="375300"/>
          </a:xfrm>
          <a:prstGeom prst="rect">
            <a:avLst/>
          </a:prstGeom>
          <a:solidFill>
            <a:srgbClr val="F2E9E1"/>
          </a:solidFill>
          <a:ln cap="flat" cmpd="sng" w="9525">
            <a:solidFill>
              <a:srgbClr val="57527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28273D"/>
                </a:solidFill>
              </a:rPr>
              <a:t>Application</a:t>
            </a:r>
            <a:endParaRPr sz="1200">
              <a:solidFill>
                <a:srgbClr val="28273D"/>
              </a:solidFill>
            </a:endParaRPr>
          </a:p>
        </p:txBody>
      </p:sp>
      <p:cxnSp>
        <p:nvCxnSpPr>
          <p:cNvPr id="291" name="Google Shape;291;p29"/>
          <p:cNvCxnSpPr/>
          <p:nvPr/>
        </p:nvCxnSpPr>
        <p:spPr>
          <a:xfrm>
            <a:off x="2309413" y="3228125"/>
            <a:ext cx="0" cy="355500"/>
          </a:xfrm>
          <a:prstGeom prst="straightConnector1">
            <a:avLst/>
          </a:prstGeom>
          <a:noFill/>
          <a:ln cap="flat" cmpd="sng" w="9525">
            <a:solidFill>
              <a:srgbClr val="575279"/>
            </a:solidFill>
            <a:prstDash val="solid"/>
            <a:round/>
            <a:headEnd len="med" w="med" type="none"/>
            <a:tailEnd len="med" w="med" type="none"/>
          </a:ln>
        </p:spPr>
      </p:cxnSp>
      <p:cxnSp>
        <p:nvCxnSpPr>
          <p:cNvPr id="292" name="Google Shape;292;p29"/>
          <p:cNvCxnSpPr/>
          <p:nvPr/>
        </p:nvCxnSpPr>
        <p:spPr>
          <a:xfrm rot="10800000">
            <a:off x="2309413" y="3576413"/>
            <a:ext cx="148800" cy="0"/>
          </a:xfrm>
          <a:prstGeom prst="straightConnector1">
            <a:avLst/>
          </a:prstGeom>
          <a:noFill/>
          <a:ln cap="flat" cmpd="sng" w="9525">
            <a:solidFill>
              <a:srgbClr val="575279"/>
            </a:solidFill>
            <a:prstDash val="solid"/>
            <a:round/>
            <a:headEnd len="med" w="med" type="none"/>
            <a:tailEnd len="med" w="med" type="none"/>
          </a:ln>
        </p:spPr>
      </p:cxnSp>
      <p:cxnSp>
        <p:nvCxnSpPr>
          <p:cNvPr id="293" name="Google Shape;293;p29"/>
          <p:cNvCxnSpPr/>
          <p:nvPr/>
        </p:nvCxnSpPr>
        <p:spPr>
          <a:xfrm rot="10800000">
            <a:off x="2309413" y="3228138"/>
            <a:ext cx="148800" cy="0"/>
          </a:xfrm>
          <a:prstGeom prst="straightConnector1">
            <a:avLst/>
          </a:prstGeom>
          <a:noFill/>
          <a:ln cap="flat" cmpd="sng" w="9525">
            <a:solidFill>
              <a:srgbClr val="575279"/>
            </a:solidFill>
            <a:prstDash val="solid"/>
            <a:round/>
            <a:headEnd len="med" w="med" type="none"/>
            <a:tailEnd len="med" w="med" type="none"/>
          </a:ln>
        </p:spPr>
      </p:cxnSp>
      <p:sp>
        <p:nvSpPr>
          <p:cNvPr id="294" name="Google Shape;294;p29"/>
          <p:cNvSpPr txBox="1"/>
          <p:nvPr/>
        </p:nvSpPr>
        <p:spPr>
          <a:xfrm>
            <a:off x="924013" y="3228150"/>
            <a:ext cx="1385400" cy="375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rgbClr val="575279"/>
                </a:solidFill>
              </a:rPr>
              <a:t>Common to all Internet nodes</a:t>
            </a:r>
            <a:endParaRPr>
              <a:solidFill>
                <a:srgbClr val="575279"/>
              </a:solidFill>
            </a:endParaRPr>
          </a:p>
        </p:txBody>
      </p:sp>
      <p:cxnSp>
        <p:nvCxnSpPr>
          <p:cNvPr id="295" name="Google Shape;295;p29"/>
          <p:cNvCxnSpPr/>
          <p:nvPr/>
        </p:nvCxnSpPr>
        <p:spPr>
          <a:xfrm>
            <a:off x="2309413" y="3655663"/>
            <a:ext cx="0" cy="698400"/>
          </a:xfrm>
          <a:prstGeom prst="straightConnector1">
            <a:avLst/>
          </a:prstGeom>
          <a:noFill/>
          <a:ln cap="flat" cmpd="sng" w="9525">
            <a:solidFill>
              <a:srgbClr val="575279"/>
            </a:solidFill>
            <a:prstDash val="solid"/>
            <a:round/>
            <a:headEnd len="med" w="med" type="none"/>
            <a:tailEnd len="med" w="med" type="none"/>
          </a:ln>
        </p:spPr>
      </p:cxnSp>
      <p:cxnSp>
        <p:nvCxnSpPr>
          <p:cNvPr id="296" name="Google Shape;296;p29"/>
          <p:cNvCxnSpPr/>
          <p:nvPr/>
        </p:nvCxnSpPr>
        <p:spPr>
          <a:xfrm rot="10800000">
            <a:off x="2309413" y="3655663"/>
            <a:ext cx="148800" cy="0"/>
          </a:xfrm>
          <a:prstGeom prst="straightConnector1">
            <a:avLst/>
          </a:prstGeom>
          <a:noFill/>
          <a:ln cap="flat" cmpd="sng" w="9525">
            <a:solidFill>
              <a:srgbClr val="575279"/>
            </a:solidFill>
            <a:prstDash val="solid"/>
            <a:round/>
            <a:headEnd len="med" w="med" type="none"/>
            <a:tailEnd len="med" w="med" type="none"/>
          </a:ln>
        </p:spPr>
      </p:cxnSp>
      <p:cxnSp>
        <p:nvCxnSpPr>
          <p:cNvPr id="297" name="Google Shape;297;p29"/>
          <p:cNvCxnSpPr/>
          <p:nvPr/>
        </p:nvCxnSpPr>
        <p:spPr>
          <a:xfrm rot="10800000">
            <a:off x="2309413" y="4354063"/>
            <a:ext cx="148800" cy="0"/>
          </a:xfrm>
          <a:prstGeom prst="straightConnector1">
            <a:avLst/>
          </a:prstGeom>
          <a:noFill/>
          <a:ln cap="flat" cmpd="sng" w="9525">
            <a:solidFill>
              <a:srgbClr val="575279"/>
            </a:solidFill>
            <a:prstDash val="solid"/>
            <a:round/>
            <a:headEnd len="med" w="med" type="none"/>
            <a:tailEnd len="med" w="med" type="none"/>
          </a:ln>
        </p:spPr>
      </p:cxnSp>
      <p:sp>
        <p:nvSpPr>
          <p:cNvPr id="298" name="Google Shape;298;p29"/>
          <p:cNvSpPr txBox="1"/>
          <p:nvPr/>
        </p:nvSpPr>
        <p:spPr>
          <a:xfrm>
            <a:off x="719988" y="3817225"/>
            <a:ext cx="1589400" cy="375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rgbClr val="575279"/>
                </a:solidFill>
              </a:rPr>
              <a:t>Specific to each Internet node</a:t>
            </a:r>
            <a:endParaRPr>
              <a:solidFill>
                <a:srgbClr val="575279"/>
              </a:solidFill>
            </a:endParaRPr>
          </a:p>
        </p:txBody>
      </p:sp>
      <p:sp>
        <p:nvSpPr>
          <p:cNvPr id="299" name="Google Shape;299;p29"/>
          <p:cNvSpPr txBox="1"/>
          <p:nvPr/>
        </p:nvSpPr>
        <p:spPr>
          <a:xfrm>
            <a:off x="2444802" y="4354050"/>
            <a:ext cx="1589400" cy="37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575279"/>
                </a:solidFill>
              </a:rPr>
              <a:t>Internet Protocols</a:t>
            </a:r>
            <a:endParaRPr>
              <a:solidFill>
                <a:srgbClr val="575279"/>
              </a:solidFill>
            </a:endParaRPr>
          </a:p>
        </p:txBody>
      </p:sp>
      <p:sp>
        <p:nvSpPr>
          <p:cNvPr id="300" name="Google Shape;300;p29"/>
          <p:cNvSpPr/>
          <p:nvPr/>
        </p:nvSpPr>
        <p:spPr>
          <a:xfrm>
            <a:off x="4992388" y="3979313"/>
            <a:ext cx="1385400" cy="375300"/>
          </a:xfrm>
          <a:prstGeom prst="rect">
            <a:avLst/>
          </a:prstGeom>
          <a:solidFill>
            <a:srgbClr val="F2E9E1"/>
          </a:solidFill>
          <a:ln cap="flat" cmpd="sng" w="9525">
            <a:solidFill>
              <a:srgbClr val="57527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28273D"/>
                </a:solidFill>
              </a:rPr>
              <a:t>Physical</a:t>
            </a:r>
            <a:endParaRPr sz="1200">
              <a:solidFill>
                <a:srgbClr val="28273D"/>
              </a:solidFill>
            </a:endParaRPr>
          </a:p>
        </p:txBody>
      </p:sp>
      <p:sp>
        <p:nvSpPr>
          <p:cNvPr id="301" name="Google Shape;301;p29"/>
          <p:cNvSpPr/>
          <p:nvPr/>
        </p:nvSpPr>
        <p:spPr>
          <a:xfrm>
            <a:off x="4992388" y="3604013"/>
            <a:ext cx="1385400" cy="375300"/>
          </a:xfrm>
          <a:prstGeom prst="rect">
            <a:avLst/>
          </a:prstGeom>
          <a:solidFill>
            <a:srgbClr val="F2E9E1"/>
          </a:solidFill>
          <a:ln cap="flat" cmpd="sng" w="9525">
            <a:solidFill>
              <a:srgbClr val="57527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28273D"/>
                </a:solidFill>
              </a:rPr>
              <a:t>Link</a:t>
            </a:r>
            <a:endParaRPr sz="1200">
              <a:solidFill>
                <a:srgbClr val="28273D"/>
              </a:solidFill>
            </a:endParaRPr>
          </a:p>
        </p:txBody>
      </p:sp>
      <p:sp>
        <p:nvSpPr>
          <p:cNvPr id="302" name="Google Shape;302;p29"/>
          <p:cNvSpPr/>
          <p:nvPr/>
        </p:nvSpPr>
        <p:spPr>
          <a:xfrm>
            <a:off x="4992388" y="3228713"/>
            <a:ext cx="1385400" cy="375300"/>
          </a:xfrm>
          <a:prstGeom prst="rect">
            <a:avLst/>
          </a:prstGeom>
          <a:solidFill>
            <a:srgbClr val="F2E9E1"/>
          </a:solidFill>
          <a:ln cap="flat" cmpd="sng" w="9525">
            <a:solidFill>
              <a:srgbClr val="57527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28273D"/>
                </a:solidFill>
              </a:rPr>
              <a:t>Network</a:t>
            </a:r>
            <a:endParaRPr sz="1200">
              <a:solidFill>
                <a:srgbClr val="28273D"/>
              </a:solidFill>
            </a:endParaRPr>
          </a:p>
        </p:txBody>
      </p:sp>
      <p:sp>
        <p:nvSpPr>
          <p:cNvPr id="303" name="Google Shape;303;p29"/>
          <p:cNvSpPr/>
          <p:nvPr/>
        </p:nvSpPr>
        <p:spPr>
          <a:xfrm>
            <a:off x="4992388" y="2853413"/>
            <a:ext cx="1385400" cy="375300"/>
          </a:xfrm>
          <a:prstGeom prst="rect">
            <a:avLst/>
          </a:prstGeom>
          <a:solidFill>
            <a:srgbClr val="F2E9E1"/>
          </a:solidFill>
          <a:ln cap="flat" cmpd="sng" w="9525">
            <a:solidFill>
              <a:srgbClr val="57527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28273D"/>
                </a:solidFill>
              </a:rPr>
              <a:t>Transport</a:t>
            </a:r>
            <a:endParaRPr sz="1200">
              <a:solidFill>
                <a:srgbClr val="28273D"/>
              </a:solidFill>
            </a:endParaRPr>
          </a:p>
        </p:txBody>
      </p:sp>
      <p:sp>
        <p:nvSpPr>
          <p:cNvPr id="304" name="Google Shape;304;p29"/>
          <p:cNvSpPr/>
          <p:nvPr/>
        </p:nvSpPr>
        <p:spPr>
          <a:xfrm>
            <a:off x="4992388" y="2102825"/>
            <a:ext cx="1385400" cy="375300"/>
          </a:xfrm>
          <a:prstGeom prst="rect">
            <a:avLst/>
          </a:prstGeom>
          <a:solidFill>
            <a:srgbClr val="F2E9E1"/>
          </a:solidFill>
          <a:ln cap="flat" cmpd="sng" w="9525">
            <a:solidFill>
              <a:srgbClr val="57527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28273D"/>
                </a:solidFill>
              </a:rPr>
              <a:t>Application</a:t>
            </a:r>
            <a:endParaRPr sz="1200">
              <a:solidFill>
                <a:srgbClr val="28273D"/>
              </a:solidFill>
            </a:endParaRPr>
          </a:p>
        </p:txBody>
      </p:sp>
      <p:sp>
        <p:nvSpPr>
          <p:cNvPr id="305" name="Google Shape;305;p29"/>
          <p:cNvSpPr/>
          <p:nvPr/>
        </p:nvSpPr>
        <p:spPr>
          <a:xfrm>
            <a:off x="4992388" y="2478113"/>
            <a:ext cx="1385400" cy="375300"/>
          </a:xfrm>
          <a:prstGeom prst="rect">
            <a:avLst/>
          </a:prstGeom>
          <a:solidFill>
            <a:srgbClr val="B4637A"/>
          </a:solidFill>
          <a:ln cap="flat" cmpd="sng" w="9525">
            <a:solidFill>
              <a:srgbClr val="57527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200">
                <a:solidFill>
                  <a:srgbClr val="FFFFFF"/>
                </a:solidFill>
              </a:rPr>
              <a:t>Bundle</a:t>
            </a:r>
            <a:endParaRPr b="1" sz="1200">
              <a:solidFill>
                <a:srgbClr val="FFFFFF"/>
              </a:solidFill>
            </a:endParaRPr>
          </a:p>
        </p:txBody>
      </p:sp>
      <p:cxnSp>
        <p:nvCxnSpPr>
          <p:cNvPr id="306" name="Google Shape;306;p29"/>
          <p:cNvCxnSpPr/>
          <p:nvPr/>
        </p:nvCxnSpPr>
        <p:spPr>
          <a:xfrm>
            <a:off x="6640938" y="2478713"/>
            <a:ext cx="0" cy="355500"/>
          </a:xfrm>
          <a:prstGeom prst="straightConnector1">
            <a:avLst/>
          </a:prstGeom>
          <a:noFill/>
          <a:ln cap="flat" cmpd="sng" w="9525">
            <a:solidFill>
              <a:srgbClr val="575279"/>
            </a:solidFill>
            <a:prstDash val="solid"/>
            <a:round/>
            <a:headEnd len="med" w="med" type="none"/>
            <a:tailEnd len="med" w="med" type="none"/>
          </a:ln>
        </p:spPr>
      </p:cxnSp>
      <p:cxnSp>
        <p:nvCxnSpPr>
          <p:cNvPr id="307" name="Google Shape;307;p29"/>
          <p:cNvCxnSpPr/>
          <p:nvPr/>
        </p:nvCxnSpPr>
        <p:spPr>
          <a:xfrm rot="10800000">
            <a:off x="6492138" y="2834225"/>
            <a:ext cx="148800" cy="0"/>
          </a:xfrm>
          <a:prstGeom prst="straightConnector1">
            <a:avLst/>
          </a:prstGeom>
          <a:noFill/>
          <a:ln cap="flat" cmpd="sng" w="9525">
            <a:solidFill>
              <a:srgbClr val="575279"/>
            </a:solidFill>
            <a:prstDash val="solid"/>
            <a:round/>
            <a:headEnd len="med" w="med" type="none"/>
            <a:tailEnd len="med" w="med" type="none"/>
          </a:ln>
        </p:spPr>
      </p:cxnSp>
      <p:cxnSp>
        <p:nvCxnSpPr>
          <p:cNvPr id="308" name="Google Shape;308;p29"/>
          <p:cNvCxnSpPr/>
          <p:nvPr/>
        </p:nvCxnSpPr>
        <p:spPr>
          <a:xfrm rot="10800000">
            <a:off x="6492138" y="2478725"/>
            <a:ext cx="148800" cy="0"/>
          </a:xfrm>
          <a:prstGeom prst="straightConnector1">
            <a:avLst/>
          </a:prstGeom>
          <a:noFill/>
          <a:ln cap="flat" cmpd="sng" w="9525">
            <a:solidFill>
              <a:srgbClr val="575279"/>
            </a:solidFill>
            <a:prstDash val="solid"/>
            <a:round/>
            <a:headEnd len="med" w="med" type="none"/>
            <a:tailEnd len="med" w="med" type="none"/>
          </a:ln>
        </p:spPr>
      </p:cxnSp>
      <p:sp>
        <p:nvSpPr>
          <p:cNvPr id="309" name="Google Shape;309;p29"/>
          <p:cNvSpPr txBox="1"/>
          <p:nvPr/>
        </p:nvSpPr>
        <p:spPr>
          <a:xfrm>
            <a:off x="6640938" y="2468825"/>
            <a:ext cx="1385400" cy="375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575279"/>
                </a:solidFill>
              </a:rPr>
              <a:t>Common to all DTN nodes</a:t>
            </a:r>
            <a:endParaRPr>
              <a:solidFill>
                <a:srgbClr val="575279"/>
              </a:solidFill>
            </a:endParaRPr>
          </a:p>
        </p:txBody>
      </p:sp>
      <p:cxnSp>
        <p:nvCxnSpPr>
          <p:cNvPr id="310" name="Google Shape;310;p29"/>
          <p:cNvCxnSpPr/>
          <p:nvPr/>
        </p:nvCxnSpPr>
        <p:spPr>
          <a:xfrm>
            <a:off x="6640938" y="2863313"/>
            <a:ext cx="0" cy="1480800"/>
          </a:xfrm>
          <a:prstGeom prst="straightConnector1">
            <a:avLst/>
          </a:prstGeom>
          <a:noFill/>
          <a:ln cap="flat" cmpd="sng" w="9525">
            <a:solidFill>
              <a:srgbClr val="575279"/>
            </a:solidFill>
            <a:prstDash val="solid"/>
            <a:round/>
            <a:headEnd len="med" w="med" type="none"/>
            <a:tailEnd len="med" w="med" type="none"/>
          </a:ln>
        </p:spPr>
      </p:cxnSp>
      <p:cxnSp>
        <p:nvCxnSpPr>
          <p:cNvPr id="311" name="Google Shape;311;p29"/>
          <p:cNvCxnSpPr/>
          <p:nvPr/>
        </p:nvCxnSpPr>
        <p:spPr>
          <a:xfrm rot="10800000">
            <a:off x="6492138" y="2863325"/>
            <a:ext cx="148800" cy="0"/>
          </a:xfrm>
          <a:prstGeom prst="straightConnector1">
            <a:avLst/>
          </a:prstGeom>
          <a:noFill/>
          <a:ln cap="flat" cmpd="sng" w="9525">
            <a:solidFill>
              <a:srgbClr val="575279"/>
            </a:solidFill>
            <a:prstDash val="solid"/>
            <a:round/>
            <a:headEnd len="med" w="med" type="none"/>
            <a:tailEnd len="med" w="med" type="none"/>
          </a:ln>
        </p:spPr>
      </p:cxnSp>
      <p:cxnSp>
        <p:nvCxnSpPr>
          <p:cNvPr id="312" name="Google Shape;312;p29"/>
          <p:cNvCxnSpPr/>
          <p:nvPr/>
        </p:nvCxnSpPr>
        <p:spPr>
          <a:xfrm rot="10800000">
            <a:off x="6492138" y="4344125"/>
            <a:ext cx="148800" cy="0"/>
          </a:xfrm>
          <a:prstGeom prst="straightConnector1">
            <a:avLst/>
          </a:prstGeom>
          <a:noFill/>
          <a:ln cap="flat" cmpd="sng" w="9525">
            <a:solidFill>
              <a:srgbClr val="575279"/>
            </a:solidFill>
            <a:prstDash val="solid"/>
            <a:round/>
            <a:headEnd len="med" w="med" type="none"/>
            <a:tailEnd len="med" w="med" type="none"/>
          </a:ln>
        </p:spPr>
      </p:cxnSp>
      <p:sp>
        <p:nvSpPr>
          <p:cNvPr id="313" name="Google Shape;313;p29"/>
          <p:cNvSpPr txBox="1"/>
          <p:nvPr/>
        </p:nvSpPr>
        <p:spPr>
          <a:xfrm>
            <a:off x="6640938" y="3401525"/>
            <a:ext cx="1470000" cy="375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575279"/>
                </a:solidFill>
              </a:rPr>
              <a:t>Specific to each DTN node</a:t>
            </a:r>
            <a:endParaRPr>
              <a:solidFill>
                <a:srgbClr val="575279"/>
              </a:solidFill>
            </a:endParaRPr>
          </a:p>
        </p:txBody>
      </p:sp>
      <p:sp>
        <p:nvSpPr>
          <p:cNvPr id="314" name="Google Shape;314;p29"/>
          <p:cNvSpPr txBox="1"/>
          <p:nvPr/>
        </p:nvSpPr>
        <p:spPr>
          <a:xfrm>
            <a:off x="4890402" y="4354625"/>
            <a:ext cx="1589400" cy="375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575279"/>
                </a:solidFill>
              </a:rPr>
              <a:t>DTN Protocols</a:t>
            </a:r>
            <a:endParaRPr>
              <a:solidFill>
                <a:srgbClr val="575279"/>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18" name="Shape 318"/>
        <p:cNvGrpSpPr/>
        <p:nvPr/>
      </p:nvGrpSpPr>
      <p:grpSpPr>
        <a:xfrm>
          <a:off x="0" y="0"/>
          <a:ext cx="0" cy="0"/>
          <a:chOff x="0" y="0"/>
          <a:chExt cx="0" cy="0"/>
        </a:xfrm>
      </p:grpSpPr>
      <p:sp>
        <p:nvSpPr>
          <p:cNvPr id="319" name="Google Shape;319;p30"/>
          <p:cNvSpPr txBox="1"/>
          <p:nvPr>
            <p:ph type="title"/>
          </p:nvPr>
        </p:nvSpPr>
        <p:spPr>
          <a:xfrm>
            <a:off x="720000" y="521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400">
                <a:solidFill>
                  <a:srgbClr val="191919"/>
                </a:solidFill>
                <a:latin typeface="Barlow"/>
                <a:ea typeface="Barlow"/>
                <a:cs typeface="Barlow"/>
                <a:sym typeface="Barlow"/>
              </a:rPr>
              <a:t>Store and Forward Model</a:t>
            </a:r>
            <a:endParaRPr b="1" sz="3400">
              <a:solidFill>
                <a:srgbClr val="191919"/>
              </a:solidFill>
              <a:latin typeface="Barlow"/>
              <a:ea typeface="Barlow"/>
              <a:cs typeface="Barlow"/>
              <a:sym typeface="Barlow"/>
            </a:endParaRPr>
          </a:p>
          <a:p>
            <a:pPr indent="0" lvl="0" marL="0" rtl="0" algn="l">
              <a:spcBef>
                <a:spcPts val="0"/>
              </a:spcBef>
              <a:spcAft>
                <a:spcPts val="0"/>
              </a:spcAft>
              <a:buNone/>
            </a:pPr>
            <a:r>
              <a:t/>
            </a:r>
            <a:endParaRPr/>
          </a:p>
        </p:txBody>
      </p:sp>
      <p:sp>
        <p:nvSpPr>
          <p:cNvPr id="320" name="Google Shape;320;p30"/>
          <p:cNvSpPr txBox="1"/>
          <p:nvPr>
            <p:ph idx="1" type="body"/>
          </p:nvPr>
        </p:nvSpPr>
        <p:spPr>
          <a:xfrm>
            <a:off x="660975" y="1274300"/>
            <a:ext cx="3286800" cy="33882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28273D"/>
              </a:buClr>
              <a:buSzPts val="1800"/>
              <a:buFont typeface="Darker Grotesque"/>
              <a:buChar char="●"/>
            </a:pPr>
            <a:r>
              <a:rPr lang="en" sz="1800">
                <a:solidFill>
                  <a:srgbClr val="28273D"/>
                </a:solidFill>
                <a:latin typeface="Darker Grotesque"/>
                <a:ea typeface="Darker Grotesque"/>
                <a:cs typeface="Darker Grotesque"/>
                <a:sym typeface="Darker Grotesque"/>
              </a:rPr>
              <a:t>Shift responsibility from only the ends to the rest of the network</a:t>
            </a:r>
            <a:endParaRPr sz="1800">
              <a:solidFill>
                <a:srgbClr val="28273D"/>
              </a:solidFill>
              <a:latin typeface="Darker Grotesque"/>
              <a:ea typeface="Darker Grotesque"/>
              <a:cs typeface="Darker Grotesque"/>
              <a:sym typeface="Darker Grotesque"/>
            </a:endParaRPr>
          </a:p>
          <a:p>
            <a:pPr indent="-342900" lvl="0" marL="457200" rtl="0" algn="l">
              <a:lnSpc>
                <a:spcPct val="115000"/>
              </a:lnSpc>
              <a:spcBef>
                <a:spcPts val="0"/>
              </a:spcBef>
              <a:spcAft>
                <a:spcPts val="0"/>
              </a:spcAft>
              <a:buClr>
                <a:srgbClr val="28273D"/>
              </a:buClr>
              <a:buSzPts val="1800"/>
              <a:buFont typeface="Darker Grotesque"/>
              <a:buChar char="●"/>
            </a:pPr>
            <a:r>
              <a:rPr lang="en" sz="1800">
                <a:solidFill>
                  <a:srgbClr val="28273D"/>
                </a:solidFill>
                <a:latin typeface="Darker Grotesque"/>
                <a:ea typeface="Darker Grotesque"/>
                <a:cs typeface="Darker Grotesque"/>
                <a:sym typeface="Darker Grotesque"/>
              </a:rPr>
              <a:t>Hand the data you want to deliver over to a node closer to your destination</a:t>
            </a:r>
            <a:endParaRPr sz="1800">
              <a:solidFill>
                <a:srgbClr val="28273D"/>
              </a:solidFill>
              <a:latin typeface="Darker Grotesque"/>
              <a:ea typeface="Darker Grotesque"/>
              <a:cs typeface="Darker Grotesque"/>
              <a:sym typeface="Darker Grotesque"/>
            </a:endParaRPr>
          </a:p>
          <a:p>
            <a:pPr indent="-342900" lvl="0" marL="457200" rtl="0" algn="l">
              <a:lnSpc>
                <a:spcPct val="115000"/>
              </a:lnSpc>
              <a:spcBef>
                <a:spcPts val="0"/>
              </a:spcBef>
              <a:spcAft>
                <a:spcPts val="0"/>
              </a:spcAft>
              <a:buClr>
                <a:srgbClr val="28273D"/>
              </a:buClr>
              <a:buSzPts val="1800"/>
              <a:buFont typeface="Darker Grotesque"/>
              <a:buChar char="●"/>
            </a:pPr>
            <a:r>
              <a:rPr lang="en" sz="1800">
                <a:solidFill>
                  <a:srgbClr val="28273D"/>
                </a:solidFill>
                <a:latin typeface="Darker Grotesque"/>
                <a:ea typeface="Darker Grotesque"/>
                <a:cs typeface="Darker Grotesque"/>
                <a:sym typeface="Darker Grotesque"/>
              </a:rPr>
              <a:t>That node will hold on to your data until another node is in position and ready to </a:t>
            </a:r>
            <a:r>
              <a:rPr lang="en" sz="1800">
                <a:solidFill>
                  <a:srgbClr val="28273D"/>
                </a:solidFill>
                <a:latin typeface="Darker Grotesque"/>
                <a:ea typeface="Darker Grotesque"/>
                <a:cs typeface="Darker Grotesque"/>
                <a:sym typeface="Darker Grotesque"/>
              </a:rPr>
              <a:t>receive</a:t>
            </a:r>
            <a:r>
              <a:rPr lang="en" sz="1800">
                <a:solidFill>
                  <a:srgbClr val="28273D"/>
                </a:solidFill>
                <a:latin typeface="Darker Grotesque"/>
                <a:ea typeface="Darker Grotesque"/>
                <a:cs typeface="Darker Grotesque"/>
                <a:sym typeface="Darker Grotesque"/>
              </a:rPr>
              <a:t> it. </a:t>
            </a:r>
            <a:endParaRPr sz="1800">
              <a:solidFill>
                <a:srgbClr val="28273D"/>
              </a:solidFill>
              <a:latin typeface="Darker Grotesque"/>
              <a:ea typeface="Darker Grotesque"/>
              <a:cs typeface="Darker Grotesque"/>
              <a:sym typeface="Darker Grotesque"/>
            </a:endParaRPr>
          </a:p>
          <a:p>
            <a:pPr indent="-342900" lvl="0" marL="457200" rtl="0" algn="l">
              <a:lnSpc>
                <a:spcPct val="115000"/>
              </a:lnSpc>
              <a:spcBef>
                <a:spcPts val="0"/>
              </a:spcBef>
              <a:spcAft>
                <a:spcPts val="0"/>
              </a:spcAft>
              <a:buClr>
                <a:srgbClr val="28273D"/>
              </a:buClr>
              <a:buSzPts val="1800"/>
              <a:buFont typeface="Darker Grotesque"/>
              <a:buChar char="●"/>
            </a:pPr>
            <a:r>
              <a:rPr lang="en" sz="1800">
                <a:solidFill>
                  <a:srgbClr val="28273D"/>
                </a:solidFill>
                <a:latin typeface="Darker Grotesque"/>
                <a:ea typeface="Darker Grotesque"/>
                <a:cs typeface="Darker Grotesque"/>
                <a:sym typeface="Darker Grotesque"/>
              </a:rPr>
              <a:t>This process happens until reaching the destination.</a:t>
            </a:r>
            <a:endParaRPr sz="1800">
              <a:solidFill>
                <a:srgbClr val="28273D"/>
              </a:solidFill>
              <a:latin typeface="Darker Grotesque"/>
              <a:ea typeface="Darker Grotesque"/>
              <a:cs typeface="Darker Grotesque"/>
              <a:sym typeface="Darker Grotesque"/>
            </a:endParaRPr>
          </a:p>
        </p:txBody>
      </p:sp>
      <p:pic>
        <p:nvPicPr>
          <p:cNvPr id="321" name="Google Shape;321;p30"/>
          <p:cNvPicPr preferRelativeResize="0"/>
          <p:nvPr/>
        </p:nvPicPr>
        <p:blipFill rotWithShape="1">
          <a:blip r:embed="rId3">
            <a:alphaModFix/>
          </a:blip>
          <a:srcRect b="0" l="7321" r="0" t="7321"/>
          <a:stretch/>
        </p:blipFill>
        <p:spPr>
          <a:xfrm>
            <a:off x="3947775" y="1375609"/>
            <a:ext cx="4907249" cy="3011489"/>
          </a:xfrm>
          <a:prstGeom prst="rect">
            <a:avLst/>
          </a:prstGeom>
          <a:noFill/>
          <a:ln>
            <a:noFill/>
          </a:ln>
        </p:spPr>
      </p:pic>
      <p:sp>
        <p:nvSpPr>
          <p:cNvPr id="322" name="Google Shape;322;p30"/>
          <p:cNvSpPr txBox="1"/>
          <p:nvPr/>
        </p:nvSpPr>
        <p:spPr>
          <a:xfrm>
            <a:off x="6839150" y="4387100"/>
            <a:ext cx="1899600" cy="27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Barlow Medium"/>
                <a:ea typeface="Barlow Medium"/>
                <a:cs typeface="Barlow Medium"/>
                <a:sym typeface="Barlow Medium"/>
              </a:rPr>
              <a:t>Picture: Courtesy of Nasa</a:t>
            </a:r>
            <a:endParaRPr sz="1200">
              <a:solidFill>
                <a:schemeClr val="dk1"/>
              </a:solidFill>
              <a:latin typeface="Barlow Medium"/>
              <a:ea typeface="Barlow Medium"/>
              <a:cs typeface="Barlow Medium"/>
              <a:sym typeface="Barlow Medium"/>
            </a:endParaRPr>
          </a:p>
        </p:txBody>
      </p:sp>
    </p:spTree>
  </p:cSld>
  <p:clrMapOvr>
    <a:masterClrMapping/>
  </p:clrMapOvr>
</p:sld>
</file>

<file path=ppt/theme/theme1.xml><?xml version="1.0" encoding="utf-8"?>
<a:theme xmlns:a="http://schemas.openxmlformats.org/drawingml/2006/main" xmlns:r="http://schemas.openxmlformats.org/officeDocument/2006/relationships" name="Quoting App Pitch Deck by Slidesgo">
  <a:themeElements>
    <a:clrScheme name="Simple Light">
      <a:dk1>
        <a:srgbClr val="24282A"/>
      </a:dk1>
      <a:lt1>
        <a:srgbClr val="F1E7D6"/>
      </a:lt1>
      <a:dk2>
        <a:srgbClr val="FCF6E7"/>
      </a:dk2>
      <a:lt2>
        <a:srgbClr val="EEBB90"/>
      </a:lt2>
      <a:accent1>
        <a:srgbClr val="E6907D"/>
      </a:accent1>
      <a:accent2>
        <a:srgbClr val="DD4F3D"/>
      </a:accent2>
      <a:accent3>
        <a:srgbClr val="BBC8BA"/>
      </a:accent3>
      <a:accent4>
        <a:srgbClr val="538786"/>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